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3.结论：组织感染效果好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2.背景：免疫功能地下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肺部ct提示肺纹理增粗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3.鉴别诊断：血培养确诊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1.药物（莫西沙星效果差）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3.微生物/病理结果（血培养大肠）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5.指标追踪（高热）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2025-08-01T07:55:31Z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