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245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1.疗效评价：1. 疗效评价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临床缓解：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体温正常（第5天），腹痛消失（第7天），腹透液转清（第10天）。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CT复查示脓肿吸收（第14天）。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微生物清除：治疗第10天腹透液培养转阴。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安全性评价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不良反应：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轻度血小板减少（PLT 210→90×10⁹/L，第8天，自行恢复）。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无肝毒性（ALT/AST正常）、无神经肌肉阻滞。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肾功能影响：Scr稳定，无进一步恶化。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2.局限性：病原学检测局限：未行NGS测序，可能遗漏混合感染（如真菌）。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治疗选择局限：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依拉环素对CRAB的临床数据较少（多数研究针对CRKP）。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未尝试头孢他啶-阿维巴坦（因药敏耐药）。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随访不足：未监测长期CRAB定植情况（鼻咽/肛周拭子）。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3.结论：该患者为CKD 4期长期腹膜透析者，急性起病，表现为腹痛、发热、腹透液浑浊，符合腹膜透析相关腹膜炎。初始经验性治疗无效，病原学确诊为CRAB感染，调整方案为依拉环素联合腹腔引流后显著改善。需关注肾功能保护及耐药菌防控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一例CKD患者继发复杂腹腔感染（CRAB）治疗体会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1.独特性：腹膜透析患者依拉环素用法用量和疗效评判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2.背景：65岁男性，CKD 4期（基线Scr 2.8mg/dL，eGFR 18ml/min），糖尿病史，长期腹膜透析。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106660" cy="24170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1.人口学信息：65岁男性，已退休，居住地上海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2.主诉：腹痛、发热3天，腹膜透析液浑浊。起病情况：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患者3天前无明显诱因出现持续性左下腹痛，呈钝痛，无放射，伴发热（体温波动于38.5-39.2℃），无畏寒、寒战。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自觉腹膜透析液浑浊（原为清亮，现呈淡黄色脓性），伴引流不畅，尿量较前减少（约500mL/日，平时800-1000mL）。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无恶心、呕吐，无腹泻，无咳嗽、咳痰，无尿频、尿急、尿痛。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病情进展：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第2天：腹痛加重，体温升至39.0℃，腹透液浑浊程度增加，遂至当地医院就诊，查腹透液常规：WBC 1200/μL，多核细胞＞90%，考虑“腹膜透析相关腹膜炎”，予经验性头孢他啶腹腔灌注，症状无改善。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第3天：因腹痛持续、高热不退，转至我院进一步治疗。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3.既往史：慢性肾脏病（CKD 4期）：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糖尿病肾病导致，eGFR 18mL/min/1.73m²，Scr基线2.8mg/dL。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长期腹膜透析（CAPD）2年，近期无导管相关并发症。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糖尿病（DM）：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病程15年，胰岛素控制（HbA1c 7.5%），合并周围神经病变。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高血压（HTN）：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10年病史，BP控制于140-150/80-90mmHg（氨氯地平+厄贝沙坦）。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既往感染史：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1年前1次腹膜透析相关腹膜炎（病原体：表皮葡萄球菌，治愈）。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3年前腹膜透析管置入术，无其他腹部手术史。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药物过敏史：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无明确药物过敏。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1"/>
            <a:ext cx="10541635" cy="1716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生命体征：T 39.2℃，P 102次/分，R 22次/分，BP 150/90mmHg，SpO₂ 96%（RA）。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一般情况：神清，精神萎靡，营养中等，无黄疸。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腹部：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左下腹压痛（+），反跳痛（±），肌卫（-），未触及明显包块。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肠鸣音减弱（2次/分）。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腹膜透析管出口：无红肿、渗液，引流液浑浊，含纤维条索。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心肺：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双肺呼吸音清，未闻及干湿啰音。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心律齐，未闻及病理性杂音。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四肢：双下肢轻度凹陷性水肿（+）。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神经系统：四肢肌力正常，病理征（-）。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腹部CT（增强）：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左下腹局限性包裹性积液（3×2cm），壁强化，符合腹腔脓肿。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腹膜增厚，未见肠穿孔征象。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无肠梗阻、胆囊炎、胰腺炎等表现。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17465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1.初步诊断：腹膜透析相关腹膜炎（CRAB感染）（主要诊断）。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腹腔脓肿（继发于腹膜炎）。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慢性肾脏病4期（CKD 4期）。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2型糖尿病合并糖尿病肾病。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高血压病3级（极高危组）。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2.诊断依据：腹膜炎诊断标准（ISPD指南）：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临床表现：腹痛、发热、腹透液浑浊。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实验室依据：腹透液WBC＞100/μL（本例1200/μL），多核细胞＞50%。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病原学依据：腹透液培养CRAB（耐碳青霉烯鲍曼不动杆菌）。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腹腔脓肿依据：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CT示左下腹包裹性积液+壁强化，符合脓肿表现。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CKD及糖尿病依据：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长期病史，Scr升高，eGFR降低，糖尿病视网膜病变（+）。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3.鉴别诊断：疾病	支持点	不支持点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继发性腹膜炎（肠穿孔）	腹痛、发热、炎症指标升高	CT未见游离气体，无肠梗阻/穿孔史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结核性腹膜炎	长期透析、免疫力低下	无盗汗、消瘦，腹水ADA（-）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其他细菌性腹膜炎	腹透液WBC升高	培养未发现其他病原体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腹膜透析管感染	腹透液浑浊	出口处无红肿/渗液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88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1.药物（初始经验性治疗（入院第1-3天）：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美罗培南1g q12h ivgtt（根据CKD调整）+ 万古霉素（腹腔灌注）。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症状无改善，仍高热，腹透液WBC持续＞1000/μL。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调整治疗（第4天）：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腹透液培养回报CRAB（耐碳青霉烯鲍曼不动杆菌），药敏提示依拉环素敏感，遂改用依拉环素50mg q12h ivgtt 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9540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3.微生物/病理结果（腹透液培养：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耐碳青霉烯鲍曼不动杆菌（CRAB）。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药敏结果：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敏感：依拉环素（MIC 0.5μg/mL）、多粘菌素B（MIC≤1μg/mL）。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耐药：碳青霉烯类（美罗培南 MIC≥8μg/mL）、头孢他啶、氟喹诺酮类。）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4.方案调整（根据药敏调整抗生素使用）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5.指标追踪（指标	入院时	治疗第3天	治疗第7天	治疗第14天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体温（℃）	39.2	38.5	37.3	36.8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WBC（×10⁹/L）	15.2	12.8	8.5	6.2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CRP（mg/L）	180	120	45	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腹透液WBC（/μL）	1200	800	200	50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Scr（mg/dL）	3.1	2.9	2.7	2.6（基线2.8）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170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2025-08-01T16:26:44Z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