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38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临床改善：体温第5天降至正常，咳嗽咳痰减少，肺部湿啰音减轻（第7天）。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微生物清除：治疗第10天复查痰培养转阴。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肾功能恢复：Scr逐步下降（提示AKI为肾前性为主）。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安全性：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不良反应：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监测重点：肝功能（ALT/AST无异常）、凝血功能（INR正常）。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2.局限性：诊断局限：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未行支气管肺泡灌洗（BAL），可能存在混合感染（如真菌）未检出。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毒力基因检测未覆盖全部耐药机制（如NDM、OXA-48）。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治疗局限：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依拉环素在严重肾功能不全（CrCl&lt;30ml/min）中的剂量调整证据不足，需个体化权衡。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随访不足：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出院后未定期监测CR-KP定植情况（需鼻饲管/肛周拭子筛查）。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3.结论：该患者为CR-KP导致的重症肺炎合并脓毒症，依拉环素方案有效，且安全性可控。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治疗关键：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早期病原学诊断+药敏指导治疗；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多学科管理（感染、肾内、康复科）改善预后。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后续建议：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加强护理（预防吸入性肺炎复发）；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定期评估肾功能（CKD风险）。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（注：需警惕CR-KP的传播风险，建议隔离措施至培养转阴。）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一例急性肾功能不全患者CRKP肺炎的诊治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1.独特性：患者病情危重，且合并急性肾功能不全，用药需要权衡各脏器功能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2.背景：患者概况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核心问题：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经验总结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75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1.人口学信息：女性，78岁，退休，工作地上海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2.主诉：发热伴咳嗽咳痰1周，少尿3天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3.既往史：基础疾病：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高血压病史20年，最高180/100mmHg，未规律服药；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2年前患脑梗死（左侧基底节区），遗留右侧肢体偏瘫、混合性失语，长期卧床；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反复肺部感染史（近1年3次住院）；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骨质疏松伴腰椎压缩性骨折史。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否认糖尿病、冠心病史；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无吸烟、饮酒史；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长期留置鼻饲管、导尿管。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746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体格检查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生命体征：T 38.5℃（腋温），P 102次/分，R 24次/分，BP 150/90mmHg，SpO₂ 90%（未吸氧）。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一般情况：嗜睡，营养差，消瘦（BMI 16kg/m²），压疮（骶尾部3cm×4cm，Ⅲ期）。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呼吸系统：呼吸急促，双肺可闻及湿啰音（右下显著），无胸膜摩擦音。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心血管：心律齐，心音低钝，未闻及杂音。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神经系统：GCS评分10分（E3V2M5），右侧肌力0级，左侧肌力Ⅲ级，双侧巴氏征（+）。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其他：双下肢凹陷性水肿（++），尿量&lt;400ml/24h，导尿管通畅，尿液浑浊。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实验室检查：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血常规：WBC 15.6×10⁹/L（N 92%），Hb 90g/L（小细胞低色素），PLT 210×10⁹/L；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 120mg/L，PCT 2.5ng/ml；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血生化：Na⁺ 130mmol/L，K⁺ 5.6mmol/L，BUN 28mmol/L，Scr 320μmol/L（基线100μmol/L）；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血气分析（未吸氧）：pH 7.30，PaO₂ 60mmHg，PaCO₂ 50mmHg，HCO₃⁻ 18mmol/L（Ⅱ型呼衰+代谢性酸中毒）；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痰培养：待回报。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影像学：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胸部CT：双下肺斑片状实变影（右下为主），双侧少量胸腔积液；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2599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1.初步诊断：重症肺炎（社区获得性？/吸入性？）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合并Ⅱ型呼吸衰竭、脓毒症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急性肾损伤（AKI 3期，考虑肾前性+肾性因素）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尿路感染（导管相关）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脑梗死后遗症（右侧偏瘫、吞咽障碍）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压疮（骶尾部，Ⅲ期）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高血压病3级（极高危）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营养不良（重度）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2.诊断依据：肺炎：发热+咳嗽咳痰+肺部湿啰音+影像学浸润影+白细胞/PCT升高。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AKI：少尿+Scr较基线显著升高+高钾血症+代谢性酸中毒（可能诱因：感染致肾灌注不足、药物毒性）。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尿路感染：导尿管留置+尿常规异常+发热（需培养确认病原体）。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其他：脑梗死病史+神经系统体征；压疮依据体格检查。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3.鉴别诊断：心力衰竭：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支持点：下肢水肿、BNP升高（需查）；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不支持点：无端坐呼吸、肺水肿征象（如奔马律、粉红色泡沫痰）。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肺栓塞：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需排查：长期卧床+D二聚体（若&gt;500μg/L需进一步CTPA）；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不支持：无突发胸痛、咯血。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结核感染：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老年、营养不良为高危因素，但无盗汗、午后低热，CT非典型表现。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药物热：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需回顾用药史（如抗生素、镇静剂），但感染证据明确，暂不考虑。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75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1.药物（初始经验性治疗（入院第1-3天）：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头孢哌酮舒巴坦3.0g q8h + 莫西沙星0.4g qd（覆盖社区/院内肺炎）。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补液、营养支持（肠内营养液鼻饲）、维持电解质平衡。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目标治疗调整（入院第4天起）：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痰培养结果：耐碳青霉烯肺炎克雷伯菌（CR-KP，药敏提示敏感：依拉环素、替加环素；耐药：美罗培南、头孢他啶阿维巴坦）。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更换方案：依拉环素（Xerava）50mg q12h ivgtt。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辅助治疗：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加强气道管理：翻身拍背、雾化吸入（乙酰半胱氨酸）。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导尿管更换+膀胱冲洗（针对尿路感染）。）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97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3.微生物/病理结果（痰培养（入院第3天）：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病原体：肺炎克雷伯菌（Carbapenem-Resistant Klebsiella pneumoniae, CR-KP）。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药敏：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敏感：依拉环素（MIC≤0.5μg/ml）、替加环素（MIC≤1μg/ml）、阿米卡星。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耐药：碳青霉烯类（美罗培南MIC≥8μg/ml）、三代头孢菌素、喹诺酮类。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毒力基因检测（送检）：KPC型碳青霉烯酶阳性（提示高耐药性）。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尿培养：大肠埃希菌（ESBL+），调整导尿管后未再阳性。）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4.方案调整（根据微生物药敏调整）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5.指标追踪（指标	入院时	治疗第3天	治疗第7天	治疗第14天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 (×10⁹/L)	15.6	14.2	9.8	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 (mg/L)	120	85	40	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PCT (ng/ml)	2.5	1.8	0.5	0.1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Scr (μmol/L)	320	290	250	180（基线100）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尿量 (ml/24h)	&lt;400	500	1200	1500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SpO₂ (%)	90	92（鼻导管2L）	95（停氧）	98）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193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2025-08-01T16:26:52Z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