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1.疗效评价：耐受性可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3.结论：可以用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粒缺合并感染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1.独特性：患者细胞0期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2.背景：噬血细胞综合征移植过程中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1.人口学信息：男，27岁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2.主诉：粒缺合并感染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3.既往史：肾结石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生命体征平稳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1.初步诊断：噬血细胞综合征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2.诊断依据：炎症指标升高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3.鉴别诊断：无特殊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3.微生物/病理结果（暂无）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4.方案调整（无调整）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5.指标追踪（体温逐渐降至正常）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2025-08-01T16:17:30Z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