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1.疗效评价：患者虽无病原学证据，但经验性抗感染后，症状体征明显好转，炎症指标下降恢复至正常，治疗有效。治疗过程中无肝肾功能损伤。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2.局限性：无明确病原学证据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3.结论：移植病人诊疗过程中，应密切关注患者体征，依据病情及时调整治疗方案，达到疗效。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一例骨髓增生异常综合征行造血干细胞移植后病例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1.独特性：患者为骨髓增生异常综合征,行异基因造血干细胞移植术后,出现发热、骨髓抑制、口腔黏膜溃疡、腹泻、纳差、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2.背景：患者诊断骨髓增生异常综合征,拟行异基因造血干细胞移植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1.人口学信息：49，女，国家公务员，湖北襄阳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2.主诉：诊断骨髓增生异常综合征,拟行异基因造血干细胞移植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23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体温36.5C 脉搏94次/分 呼吸18次/分 血压118/72mmHg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颈部：颈项强直:无,颈动脉:搏动正常,肝静脉回流征:阴性,气管:正中,甲状腺:正常,血管杂音:无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近期外院出院小结一份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1.初步诊断：骨髓增生异常综合征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2.诊断依据：根据既往病历资料及相关检查结果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1.药物（2025/6/4-7/5头孢他啶阿维巴坦2.5gq8h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2025/6/4-6/6万古霉素1000mgq12h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2025/6/6-6/24替加环素50mgq12h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2025/6/30-7/6万古霉素1gq12h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2025/7/5-7/13依拉环素50mgq12h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2025/7/5-7/8亚胺培南1gq8h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2025/7/8-7/15美罗培南1000mgq8h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2025/7/8-7/9两性霉素B100mgqd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2025/7/8-7/10替加环素50mgq12h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2025/7/9-7/15两性霉素B150mgqd）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2.手术（2025/6/20-6/21异基因造血干细胞移植）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3.微生物/病理结果（血培养阴性,CRE阴性）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4.方案调整（2025/7/5头孢他啶阿维巴坦效果不佳调整亚胺培南+依拉环素）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5.指标追踪（患者发热，7.5-7.13使用依拉环素，经治疗后体温降至正常，crp下降）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2025-08-19T07:32:50Z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