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2.局限性：无病原学结果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3.结论：血液科病人诊疗过程中，应密切关注患者体征，依据病情及时调整治疗方案，达到疗效。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一例急性髓系白血病病例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1.独特性：患者急性髓系白血病，持续发热、持续粒缺,腹泻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2.背景：患者急性髓系白血病1月余,头痛1天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1.人口学信息：22，男，其他，湖南益阳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2.主诉：患者急性髓系白血病1月余,头痛1天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体温36.7C 脉搏82次/分 呼吸20次/分 血压120/80mmHg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浅表淋巴结肿大：无描述：浅表淋巴结肿大表面皮肤描述。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鼻翼扇动：无，分泌物：无，性状：鼻部分泌物性状，鼻旁窦压痛：无，部位鼻窦压痛部位。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唇：红润，粘膜：正常，舌：居中，双侧扁桃体无肿大，咽：正常，齿：正常。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颈部：颈软无抵抗，颈动脉触诊时搏动感明显，颈静脉无怒张，气管居中，肝颈静脉回流征阴性，甲状腺正常，无压痛、震颤、血管杂音。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胸廓：正常，乳房：正常乳房异常描述，胸骨叩痛：无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外院住院资料一份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1.初步诊断：急性髓系白血病,完全缓解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2.诊断依据：诊断明确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96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1.药物（2025/6/17-6/18美罗培南1000mgq8h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2025/6/17-6/18卡泊芬净50mgqd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2025/6/17-6/18替考拉宁400mgq12h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2025/6/18-6/23两性霉素B250mgqd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2025/6/18-6/23头孢他啶阿维巴坦2.5gq8h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2025/6/18-6/23依拉环素50mgq12h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2025/6/25-6/26头孢他啶阿维巴坦2.5gq8h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2025/6/25-6/26万古霉素1gq12h）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2.手术（2025/6/23骨髓穿刺）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3.微生物/病理结果（血培养阴性,真菌G/GM阴性，流感病毒阴性）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4.方案调整（2025/6/18美罗培南无效后替换为依拉环素+头孢他啶阿维巴坦）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5.指标追踪（患者持续发热,粒缺，6.18-6.23使用依拉环素,经治疗后体温降至正常，crp下降）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2025-08-19T07:33:19Z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