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1.疗效评价：患者实现临床与微生物双重治愈，顺利脱机，早期转至普通病房深化治疗。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2.局限性：NGS检测耗时较长。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3.结论：重症初期，明确病原菌至关重要。病情波动时，需防病原菌变异。依据症状与检查结果，适时调整抗生素方案，以提升救治成功率。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空调病致重症肺炎病例报告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1.独特性：常规药无效时，转用依拉环素，肺部影像显著好转。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2.背景：采用NGS精准识别病原菌。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1.人口学信息：谢某，男，53岁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2.主诉：咳嗽、气促1+天，加重伴意识不清10+小时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3.既往史：高血压病10+年，最高血压240-250/？mmHg，长期口服降压药。长期吸烟30+年，每天一包。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不升、P 74次/份、R 15次/分、BP 120/90mmHg，SPO2 96%。气管插管+有创呼吸机辅助呼吸，神情，遵嘱动作，双肺呼吸音低，以右下肺为主，右肺中下叶可闻及湿啰音，左肺下叶可闻及湿啰音。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CT:双肺散在片状/条片影，磨玻璃影，部分可见实变，右肺为甚，考虑感染性病变。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血常规：PLT  59 10^9/L。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凝血功能：PT 17.7s、APTT 37s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1.初步诊断：1、重症肺炎 呼吸衰竭 2、多脏器功能不全 3、急性肾功能不全 4、血小板减少 5、凝血功能异常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2.诊断依据：NGS检测提示:军团菌、鲍曼不动杆菌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3.鉴别诊断：心源性肺水肿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1.药物（莫西沙星400mg qd+替加环素 100mg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3.微生物/病理结果（NGS检测提示军团菌+鲍曼不动杆菌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4.方案调整（患者肺部影像学未有好转，并且体温一直在38℃左右，更改依拉环素50mg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5.指标追踪（体温及炎性指标+肺部影像学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2025-08-21T04:52:30Z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