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1.疗效评价：患者调整抗感染方案后，热峰5天后开始出现下降，PCT及CRP较前明显下降，提示该抗感染方案治疗有效，无不良反应发生，安全性良好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2.局限性：患者原发病未缓解，无法脱离长期的粒细胞缺乏，目前感染控制仅暂时，后续行挽救性单倍体造血干细胞移植机会渺茫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3.结论：依拉环素联合方案控制敏感菌导致的重度脓毒血症有效，安全性良好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复发难治急性髓系白血病患者脓毒血症病例分享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1.独特性：患者复发难治急性髓系白血病，长期重度粒细胞缺乏，此次系重度脓毒血症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2.背景：患者复发难治急性髓系白血病，拟行挽救性单倍体造血干细胞移植，移植前出现重度脓毒血症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1.人口学信息：34岁，男性，职员，安徽亳州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2.主诉：畏寒高热伴肛门疼痛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3.既往史：既往有痔疮病史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神清，精神差，贫血貌，双肺呼吸音粗，未闻及干湿性啰音，心音可，律齐，腹软，肝脾肋下闻及，全腹无明显压痛及反跳痛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胸腹部CT未见感染灶，肛周超声未见肛周脓肿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2.诊断依据：多次血培养均检出大肠埃希菌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3.鉴别诊断：无呼吸道及腹腔等感染依据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1.药物（亚胺培南西司他汀 1g，q6h）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2.手术（拟行挽救性单倍体造血干细胞移植术）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3.微生物/病理结果（血培养：大肠埃希菌，依拉环素敏感）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4.方案调整（因感染控制不佳，调整为依拉环素联合头孢他啶阿维巴坦）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5.指标追踪（PCT由59.747ng/ml降至2.224ng/ml）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2025-08-21T05:48:09Z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