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1.疗效评价：联合抗生素治疗效果明显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2.局限性：培养未果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3.结论：FN患者应尽早启用针对MDR联合用药治疗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1.独特性：起病慢 病程短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2.背景：感染重患者应尽早启用抗感染联合治疗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1.人口学信息：23岁 女 吉林省通化人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2.主诉：患者因头晕 乏力 活动后加重伴牙龈出血就诊于当地医院提示血常规异常就诊于我院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体温36.6度 心率120次/分 血压94/58mmHg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1.初步诊断：急性髓系白血病伴FN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2.诊断依据：影像学检查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1.药物（美罗培南+阿米卡星）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3.微生物/病理结果（培养未果）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4.方案调整（美罗培南+阿米卡星+依拉环素50mgQ12）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5.指标追踪（降钙素原）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2025-08-21T04:53:57Z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