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1.疗效评价：依拉环素抗感染治疗疗效理想，安全性高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2.局限性：未发现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3.结论：该患者未找到病原学依据，但单倍体移植患者粒缺发热时经验性抗感染疗效不佳，需多次送检病原学检查同时，及时调整抗感染治疗方案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一例MDS单倍体造血干细胞移植患者的感染病例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1.独特性：单倍体造血干细胞移植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2.背景：患者系高危骨髓增生异常综合征患者，行单倍体造血干细胞移植，移植预处理过程中患者出现粒缺发热，经验性抗感染治疗效果不佳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1.人口学信息：55岁，无业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2.主诉：畏寒高热，粒细胞缺乏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3.既往史：既往有高血压病史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神清，精神欠佳，T:39.8℃，BP 126/62mmHg，HR 98bpm，口腔黏膜炎3级，双肺呼吸音粗，未及啰音，心音可，律齐，腹软，全腹无压痛及反跳痛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胸腹部CT未见感染灶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1.初步诊断：粒缺伴发热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血流感染？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2.诊断依据：CRP及PCT明显升高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3.鉴别诊断：排除呼吸道感染及腹腔感染及肛周感染，考虑血流感染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1.药物（美罗培南 1g，q8h，5天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万古霉素 1g，q12h ，3天）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2.手术（单倍体造血干细胞移植）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3.微生物/病理结果（阴性）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4.方案调整（体温控制不佳，且CRP及PCT未见下降，调整为依拉环素联合哌拉西林他唑巴坦）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5.指标追踪（热峰两天后开始下降，3天后体温正常，CRP及PCT逐渐下降）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2025-08-21T05:48:04Z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