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3.结论：使用依拉环素后，症状体征较前好转。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鲍曼不动感染治疗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1.独特性：精准治疗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2.背景：车祸外伤后并发肺部感染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1.人口学信息：57岁女性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2.主诉：外伤后下肢瘫痪6天，呼吸困难2天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3.既往史：高血压糖尿病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呼吸快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胸部CT提示肺部感染，胸腔积液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1.初步诊断：肺部感染，鲍曼不动杆菌感染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3.鉴别诊断：排除肺结核，T-SPOT阴性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1.药物（舒普深加依拉环素）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2.手术（2025年8月4日全麻下腰椎切开复位术）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3.微生物/病理结果（谈培养，CRAB）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4.方案调整（目前治疗，无更换）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5.指标追踪（炎症指标好转）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2025-08-21T04:51:16Z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