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1.疗效评价：有效安全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3.结论：健康出院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产金属酶肺炎克雷伯菌治疗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1.独特性：产金属酶肺炎克雷伯菌治疗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2.背景：老年男性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1.人口学信息：老年男性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2.主诉：胸闷气短数天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血氧差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1.初步诊断：肺炎克雷伯杆菌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2.诊断依据：痰培养，产NDM的CRKP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1.药物（美罗培南加依拉环素）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3.微生物/病理结果（痰培养，肺炎克雷伯杆菌）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5.指标追踪（无）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2025-08-21T04:54:42Z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