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344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1.疗效评价：对于MDR病原菌感染，需尽快启动覆盖MDR菌的抗感染治疗，降低死亡率；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2.局限性：术后及时抗菌药物调整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3.结论：1、重症颅脑损伤患者及时止血、清创、稳定生命体征是第一步；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2、对于MDR病原菌感染，需尽快启动覆盖MDR菌的抗感染治疗，降低死亡率；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3、抗感染治疗方案需要“个体化”，依拉还素在肺部CRAB感染时浓度高，疗效佳；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4、NO吸入疗法在常规治疗无效的时候，是一个非常有效的补充。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特重型颅脑创伤患者CRAB感染治疗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1.独特性：特重型颅脑创伤CRAB感染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2.背景：男，38岁；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主诉：外伤后意识不清1小时余。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1.人口学信息：男，38岁；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2.主诉：患者1小时前因与电动车碰撞致外伤，具体经过不详，伤后意识不清，呼之不应，伴头部开放性损伤、出血、无呕吐，无肢体抽搐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3.既往史：既往史：无殊；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个人史、婚育史、家族史：无殊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体温36℃，脉搏160次/分，呼吸20次/分，血压104/87mmhg（NE2.78ug/kg/min）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腹平软，肢体未见外伤、畸形、四肢肌张力不高，余查体不能配合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头部CT提示：左侧额颞顶及右侧顶部硬膜下血肿，右侧额颞部硬膜外血肿，两侧顶叶脑挫裂伤伴脑内血肿；蛛网膜下腔出血；两侧顶骨及右侧额颞骨粉碎性骨折，为进一步手术治疗拟“开放性颅脑损伤  特重型”收住入院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1"/>
            <a:ext cx="10542270" cy="15636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1.初步诊断：开放性重型颅脑外伤  创伤性硬膜外血肿  创伤性硬膜下血肿  蛛网膜下腔出血  脑疝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颅骨多发骨折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失血性休克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中枢性呼吸衰竭   气管插管  机械通气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颅内感染 ？头部皮肤软组织感染？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2.诊断依据：CRP  1.5mg/L ；WBC  14.26*109 /L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Neu  10.37*109/L；Lym  3.46*109/L 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PLT  137*109/L；Hb  50 g/L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ALB 16.2g/L；Glu  22.59mmol/l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UA 431umol/l ；Ca2+ 1.61mmol/l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Cr  75umol/l ；Amy  29U/L 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TnI 0.374ng/ml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PT  18.4s ； APTT  42.1s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Fib 0.83g/L ； DD 8.87 mg/L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FiO2  50% ；PH    7.17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PCO2  44mmHg ；PO2   226mmHg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Lac   10.6mmol/L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BE   -11mmol/L ；K   3.0mmol/L/L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3.鉴别诊断：颈椎CT平扫：未见明显骨折；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腹盆CT平扫：未见明显异常；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双侧肋骨CT平扫：未见明显异常；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心电图：窦性心动过速ST-T改变；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腹水超声、胸腔积液超声、心包超声、肝胆胰脾、肾脏输尿管膀胱超声：未见明显异常。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1.药物（特治星4.5g tid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2.手术（3月18日急诊手术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3月18日行颅脑二次手术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3.微生物/病理结果（鲍曼不动杆菌）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4.方案调整（依拉环素50mg bid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3月28日停依拉环素改多粘菌素E雾化；4月2日停多粘菌素E针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5.指标追踪（CRP等）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73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2025-08-21T05:14:28Z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