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1.疗效评价：初期治疗患者感染指标波动，痰量多，脱机困难，使用多粘菌素+依拉环素后痰量明显减少，脱机成功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2.局限性：患者脱机成功后转康复医院治疗，未能继续追踪肺炎临床治愈情况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3.结论：多耐鲍曼，支气管分泌物持续不减情况下，多粘+依拉环素治疗可很好控制鲍曼，减少气道分泌物产生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一例鲍曼不动杆菌耐药的高龄多发伤脱机困难病例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1.独特性：肺部感染重 痰多 多耐鲍曼感染 脱机困难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2.背景：高龄、头、脊柱、胸部多发伤  无咳痰能力 气切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1.人口学信息：81岁 男性 湖南浏阳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2.主诉：跌落多发外伤后咳嗽、咳痰、呼吸困难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3.既往史：冠心病50年、高血压病40年、肺结节术后4年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T 37.7，BP 133/65mmHg，P70次/分，R 20次/分， SPO2 97%（气管切开呼吸机辅助通气 spont模式 FIO2 40%），嗜睡，双肺呼吸运动度减弱，双肺可闻及湿啰音，左下肺为甚，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影像学提示左下肺支气管内黏液栓多，左下肺不张，双肺多发渗出，胸腔积液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1.初步诊断：重症肺炎 多发外伤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2.诊断依据：影像学表现；痰培养 鲍曼不动杆菌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3.鉴别诊断：肺活检排除肿瘤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1.药物（奥马环素 100mg ivgtt qd+多粘菌素B 50万IU q12h  ivgtt+多粘菌素E 雾化 q12h）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2.手术（-）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3.微生物/病理结果（多耐药鲍曼不动杆菌 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4.方案调整（依拉环素 50mg ivgtt q12h+多粘菌素B 50万IU q12h  ivgtt+多粘菌素E 雾化 q12h）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5.指标追踪（炎症指标及气管镜下痰量）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2025-08-21T05:13:44Z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