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1.疗效评价：本例患者在治疗过程中对病原体精准诊断，并给予精准治疗，疗效好，同时患者肝肾功能维持稳定，安全性高。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2.局限性：治疗过程中，对患者的气管插管时机更早干预实施。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肾病综合征患者是脆弱的“免疫抑制”人群，易并发卡氏肺孢子菌等机会性感染；床边快速涂片技术可帮助临床医师慧眼识“菌”；依拉环素是“组合拳”中的新武器，特别对于治疗CRAB感染疗效佳；危重患者的治疗需要临床医师有足够的耐心、信心、决心、细心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一例依拉环素成功救治卡肺合并CRAB肺炎的病例报告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1.独特性：患者系呼吸衰竭，肾功能衰竭，肾病综合征，卡肺，CRAB肺炎，危重症肺炎多脏器功能衰竭，救治难度大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2.背景：患者系高龄男性，长期免疫抑制，诊断卡肺，呼吸衰竭，后期合并CRAB肺炎，感染再度加重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1.人口学信息：男，83岁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2.主诉：全身浮肿4月，胸闷3天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3.既往史：高血压病史30年，现长期口服缬沙坦1片qd，硝苯地平缓释片1片qd，肾病综合征病史多年，既往中药治疗，4月前开始糖皮质激素联合免疫抑制剂治疗。甲减病史，现口服优甲乐0.5片qd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度，呼吸40次/分，心率116次/分，血压174/81mmHg，神志清楚，精神差，呼吸急促，全身浮肿，两肺呼吸音粗，心律齐，腹膨软，腹壁水肿，肝脾肋下未及，全腹无压痛反跳痛，移动性浊音阳性，双下肢重度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胸部CT示双肺炎症，两侧胸腔积液，肺不张，心包积液，腹腔渗出积液，胸腹部皮下水肿，渗出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1.初步诊断：肺部感染，呼吸衰竭，肾病综合征，高血压，低蛋白血症，胸腹水，甲减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2.诊断依据：患者痰液NGS明确初始为卡氏肺孢子菌感染，后期痰培养及床边快速痰涂片示CRAB，诊断明确。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3.鉴别诊断：肺结核、肺部病毒性感染、肺部耐药菌或真菌感染等；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1.药物（患者入院后予以高流量吸氧（氧浓度78%、流量50L/min、脉氧99%）治疗上给予美罗培南+他格适+伏立康唑抗感染，利伐沙班10mg qd抗凝预防血栓、右侧胸腔积液穿刺置管，白蛋白+托伐普坦、速尿，纠正电解质紊乱等综合处理。后患者神志清楚，精神状态、食欲好转，但呼吸频率仍快，R 25-30次/分，痰培养：念珠菌，查真菌G试验：&gt;600pg/ml；GM试验：0.205pg/ml；高度怀疑卡肺，治疗上加用SMZ 3片  Po  tid（完善深部痰液NGS）；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2.手术（5月30日行胸腔积液穿刺引流术）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3.微生物/病理结果（痰液NGS（6月2日）示耶氏肺孢子菌，EBV DNA&lt;100cp/ml，停用伏立康唑，改用卡泊芬净+SMZ；6月7日患者自述呼吸费力，精神差，食欲差，高流量吸氧（氧浓度100%、流量50L/min、脉氧95-97%），故予以气管插管+呼吸机辅助呼吸；6月12日复查胸部CT示肺部感染好转，胸腔积液明显减少；复查真菌G试验明显下降，但患者仍痰多、脱机困难；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4.方案调整（6月20日复查床边快速痰涂片示大量革兰氏阴性杆菌生长，高度考虑鲍曼不动杆菌；治疗上加用多粘菌素E雾化；6月20日复查胸部CT示肺部感染再次加重，治疗上继续CMS 75mg 雾化 q12h；同时加用依拉环素50mg 静滴q12h；6月21日痰培养示CRAB，与床边快速涂片结果高度一致。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5.指标追踪（患者体温恢复正常，炎症指标下降，真菌G试验逐渐恢复正常，联合抗CRAB治疗后每日行床边快速涂片示鲍曼不动杆菌明显减少，至涂片下未见CRAB。）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2025-08-22T08:54:55Z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