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1.疗效评价：患者使用依拉环素疗程中肝肾功能未见明显受损，体温峰值降低，脱呼吸机后高流量吸氧，胸部CT示右肺病灶较前缩小，CRP、PCT等炎症指标进行性下降。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2.局限性：患者临床症状改善-脱呼吸机接氧气，体温以及炎症指标进行性下降，但是影像学并无明显改善。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心衰伴粉红色泡沫样痰，肺内渗出增多；同时患者切开接呼吸机辅助通气，更容易增加肺炎的产生与进展，给肺炎的治疗以及脱机增加了难度。治疗心衰伴重症肺炎的患者，积极明确病原学以及药敏，根据体温、炎症指标、影像学以及病原学调整抗生素方案，同时影像学的变化较病情变化存在一定的滞后性，需多方面结合对患者病情进行评估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一例心衰伴快速进展性肺炎的诊疗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1.独特性：1.患者心衰伴肺炎进展迅速，2.真菌合并多种耐药菌感染，3.肺部感染局限于右肺上段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2.背景：患者心衰，伴肺炎快速进展，多次调整抗生素方案且效果欠佳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1.人口学信息：年龄：74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职业：退离休人员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居住地：上海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2.主诉：患者7.8车祸后出现意识丧失，CT示创伤性硬膜下血肿、右侧锁骨骨折、右侧肋骨骨折、右侧肩胛骨骨折。排除禁忌后予颅压监护探极置入术。入院时心衰，GCS2-5-T。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3.既往史：既往心脏起搏器植入史，吸烟，否认高血压、糖尿病，否认其他外伤史、手术史、输血史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T：36.1℃；P：110次/分；R：100次/分；BP101/60mmhg；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GCS2-5-T，双侧瞳孔2mm，对光灵敏。查体不配合，四肢肌力4级，肌张力正常，双侧病理征未引出。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 闭合性颅脑损伤重型 2. 急性心力衰竭 3. 颅骨骨折 4. 右侧锁骨骨折 5. 右侧肋骨骨折 6.右侧肩胛骨骨折 7.创伤性脑脊液漏 8. 高钠血症 9. 肺部感染 10.安装心脏起搏器个人史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 闭合性颅脑损伤重型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肺部感染 ：8.11痰培养示鲍曼不动杆菌、白色念珠菌；8.6肺泡灌洗液培养示鲍曼不动杆菌+肺炎克雷伯菌；8.4肺泡灌洗液NGS：鲍曼不动杆菌+屎肠球菌+肺炎克雷伯菌；7.28痰培养：肺炎克雷伯菌+黄曲霉；7.24痰培养：鲍曼不动杆菌+肺炎克雷伯菌；7.19鲍曼不动杆菌+肺炎克雷伯菌7.17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慢性心力衰竭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高钠血症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颅骨骨折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右侧锁骨骨折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 右侧肋骨骨折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 右侧肩胛骨骨折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9.安装心脏起搏器个人史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3.鉴别诊断：金黄色葡萄球菌（包括MRSA）肺炎：痰、肺泡灌洗液培养、NGS未见金黄色葡萄秋菌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心源性肺水肿：炎症局限右侧，BNP较前明显下降后呼吸、影像较前无明显变化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1.药物（头孢哌酮钠舒巴坦钠（舒普深）3g,q8h,ivgtt（7.8-7.11）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万古霉素 1g,q12h,ivgtt （7.10-7.21）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 2g,q8h，ivgtt（7.18-7.23）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奥玛环素 0.2g,qd,ivgtt（7.21-7.29）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依拉环素 50mg, q12h,ivgtt（7.29-8.12）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头孢他啶阿维巴坦 2.5g,q8h,ivgtt（7.29-8.12）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伏立康唑 0.2g,q12h,ivgtt（7.29-8.12））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2.手术（2025.7.8全满下颅压监护探极置入术）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8.11痰培养示鲍曼不动杆菌、白色念珠菌；8.6肺泡灌洗液培养示鲍曼不动杆菌+肺炎克雷伯菌；8.4肺泡灌洗液NGS：鲍曼不动杆菌+屎肠球菌+肺炎克雷伯菌；7.28痰培养：肺炎克雷伯菌+黄曲霉；7.24痰培养：鲍曼不动杆菌+肺炎克雷伯菌；7.19鲍曼不动杆菌+肺炎克雷伯菌7.17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4.方案调整（1. 痰细菌快速核酸检测提示耐甲氧西林的葡萄糖球菌，7.10调整抗生素为万古霉素1g,q12h+舒普深3g,q8h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患者高热，最高39℃，脑脊液培养示棒状杆菌，7.18调整抗生素为万古霉素1g,q12h +美罗培南2g,q8h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患者肺泡灌洗液培养示鲍曼不动杆菌+肺炎克雷伯菌+白色念珠菌，7.21调整抗生素为奥玛环素0.2g,qd+美罗培南 2g,q8h，ivgtt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患者7.28肺泡灌洗液培养示鲍曼不动杆菌+肺炎克雷伯菌+黄曲霉+白色念珠菌，7.29调整抗生素方案为依拉环素 50mg, q12h+头孢他啶阿维巴坦 2.5g,q8h+伏立康唑 0.2g,q12h）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5.指标追踪（动态记录体温、炎症指标、痰或肺泡灌洗液冰原学以及出入液量、下腔宽度、CVP）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2025-08-22T08:58:09Z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