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1.疗效评价：应用依拉环素后患者感染指标改善，且安全性良好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3.结论：恶性肺癌患者耐药菌感染（CREC），应用依拉环素疗效显著，且整体安全性良好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一例恶性肿瘤患者CREC诊治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1.独特性：本病例为一例恶行肿瘤肺癌病人，感染CREC，患者高龄，基础疾病多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2.背景：本病例为一例恶行肿瘤肺癌病人，感染CREC，患者高龄，基础疾病多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1.人口学信息：男，81岁，退休，浙江杭州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2.主诉：确诊右肺癌4年余，末次靶向治疗后21天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心脏病，2年前因心梗、心脏停搏，行心脏支架（3枚）置入，心脏起搏器置入，有脑卒中史，有冠心病。有手术史，2018年因颅内血管静脉瘤行伽马刀治疗。目前口服阿司匹林1#BID、波立维1#QD、立普妥1#QN、诺欣妥50mgQD、倍他乐克47.5mgQD治疗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体温36.7°C，脉搏：84次/分钟 ，呼吸18次/分钟，血压107/69mmHg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身高158CM，体重40mg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全腹盆部CT平扫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1.初步诊断：①恶性肿瘤靶向治疗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②右肺恶性肿瘤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③冠状动脉粥样硬化性心脏病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④具有心脏起搏器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⑤前列腺增生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⑥心功能不全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2.诊断依据：结合病史及影像学检查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1.药物（患者外出活动后感胸闷气急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2025.8.14-2025.8.17乳酸左氧氟沙星0.5g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2025.8.18-2025.8.23依拉环素40mg 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3.微生物/病理结果（肛拭子CREC++++）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4.方案调整（2025.8.14-2025.8.17乳酸左氧氟沙星0.5g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明确检出CREC，调整方案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2025.8.18-2025.8.23依拉环素40mg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5.指标追踪（2025-8-14：CRP80.6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2025-8-18:CRP14.8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2025-8-23:CRP16.8）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2025-08-28T10:23:22Z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