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1.疗效评价：依拉环素的抗菌效果强，能够有效降低验证指标和体温，改善患者预后。且在治疗过程中副反应比较小，对病人肾脏负担小，肝反应小。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2.局限性：未做依拉环素的药敏实验，实验室检测替加环素敏感，考虑到依拉环素的mic值更低，抗菌活性更强，故调整性经验性使用依拉环素，取得了良好的效果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3.结论：依拉环素有着良好的抗菌效果，使得对于对抗碳青霉烯耐药的有了新的选择。如果有更精确的药敏结果支撑，会更有临床医学证据支撑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依拉环素治疗重症肺炎病例报告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1.独特性：该患者经历二次气管切开，并且上了ecmo，感染结合本病，有反复曲折，但结果预后良好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2.背景：病毒性肺炎，入住ICU以后，接受vv ecmo治疗，又出现耐碳青霉烯鲍曼不动耐药，最后使用依拉环素静注+多粘菌素雾化，抗感染成功，获得良好的预后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1.人口学信息：患者，男性，72岁，身高178cm，体重85kg，BMI 26.8，通州人。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发热伴咳嗽1周，胸闷气促3天。12-18出现发热，测体温38℃，偶有咳嗽，无痰，至当地诊所予“头孢”静滴治疗3天，体温有所降低。12-20晚出现高热，体温39.5℃，予转至上级医院。胸部CT提示两肺炎症，退热、莫西沙星抗感染、甲泼尼龙治疗。12月21日甲型流感病毒核酸检测阳性，加用奥司他韦抗病毒，22日下午出现胸闷气促，口唇发绀，体温39.5℃，转来我院急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3.既往史：有高血压史10年，最高155/100mmHg，口服“沙库巴曲频沙坦”，平时血压正常，有胆囊切除及左肩胛骨骨折手术史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716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 105次/分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RR 28次/分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BP 135/77mmhg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SPO2 83%(面罩吸氧 10L/min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神志清楚，精神萎，GCS15分，查体部分合作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双瞳孔等大等圆, 直径3mm, 对光反射灵敏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生理反射存在，病理反射未引出。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腹软，无压痛，肝脾未及肿大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移动性浊音阴性，肠鸣音2次/分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口唇发绀，呼吸促、费力，可见吸气三凹征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双肺呼吸音粗，可闻及湿性啰音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双肺超声见B线增多，未见明显胸腔积液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四肢末梢暖，未见花斑，脉搏有力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HR 105bpm ，律齐 ，各瓣膜区未闻及杂音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颈静脉未见充盈，全身未见明显水肿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血常规：WBC 3.53*109/L；NE 3.06*109/L；LYM 0.24*109/L；Hb 135g/L；PLT 75*109/L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血气分析：pH 7.447；PaCO2 30.1mmHg；PaO2 36.13mmHg；P/F 90.3mmHg；BE-3.7mmol/L；Lac 2.8mmol/L；K+ 3.3mol/L；Na+ 138.0mol/L；iCa2+ 1.14mol/L；Glu 7.6mol/L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肝肾功能： AST 75U/L；ALT 111U/L；TBIL 6.6μmol/L；DBIL 3.8μmol/L；TP59.7g/L；ALB 28.8g/L；Cr 77μmol/L；Bun 7.2mmol/L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凝血象：PT 12.6s；APTT   32.3s；FbG 3.78g/L；D-D 1.61ug/ml；INR1.10；ATIII 78.7%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心肌标志物：CTnI 0.013μg/L，Myo 80.9μg/L；CK-MB 1.0μg/L；NT-proBNP 353pg/ml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 86.98mg/L，PCT：0.52ng/L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心电图：窦性心动过速，ST段轻改变。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1.初步诊断：重症肺炎（甲型流感）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ARDS（重度）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免疫功能障碍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肝功能损害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高血压2级（高危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2.诊断依据：根据CT表现，两肺炎症，病毒性肺炎可能，两侧胸腔积液。新冠病毒检测，甲乙流核酸检测，结果显示，甲流核酸阳性。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3.鉴别诊断：排除真菌感染，G实验，GM实验，病原学检测结果，都为阴性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1.药物（多粘菌素E甲磺酸钠  150mg  静滴  q12h  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多粘菌素E甲磺酸钠   75mg  雾化 q12h  15天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依拉环素 75mg 静滴 q12h 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2.手术（入ICU第2天：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VV-ECMO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股静脉导管引血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颈内静脉导管回血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参数：转速：3500转/分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血流量：4L/min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气流速：3.5L/min  FiO2： 100%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抗凝：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肝素：750 IU/h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ACT：160-200S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APTT：50-70S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3.微生物/病理结果（培养结果：耐碳青霉烯鲍曼不动杆菌。甲流核酸检测：阳性。G实验，GM实验均为阴性）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4.方案调整（前期多粘菌素静注+美罗培南静注，由于多粘菌素肺部组织浓度不够，加用多粘菌素雾化。后期由于患者肾功能有损，且验证指标并未大幅改善。。。改用 依拉环素静注+多粘菌素雾化。）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5.指标追踪（T(℃)	37	37.2	36.7	37.9	38.8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 (*109/L)	4.32	10.83	11.86	9.49	5.49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LYM	0.21	0.32	0.37	0.44	0.35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Plt	76	77	70	60	61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	86.98	49.73		29.26	46.1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ECMO-FiO2	100/3.5	100/3.5	100/3.5	100/3.5	100/3.5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P/F 	114.5	122.4	148.5	180.5	175.3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液体平衡/尿量	+1460/240	+850/1690	+1050/1370	-250/3150	+560/1525）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94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2025-08-28T10:17:27Z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