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sp>
        <p:nvSpPr>
          <p:cNvPr id="22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2025-08-29T03:17:32Z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