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1.疗效评价：依拉环素针对肺部多重耐药感染效果明显，针对尿路感染也能有效控制，且肝肾负担小，无对凝血功能影像较小。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3.结论：依拉环素对高龄、CKAP肺部感染合并尿路感染、肝肾功能不全患者疗效明显，副作用小。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一例高龄肺部感染合并尿路感染耐药菌病例诊疗经历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1.独特性：高龄（93岁）；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严重肺部感染（CKAP）、尿路感染（屎肠球菌（XDR）））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2.背景：入院时浅昏迷状态，肢端湿冷，血压低，需气管插管接呼吸机辅助通气，感染性休克；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患者高龄，腔隙性脑梗死、肝肾功能不全（肌酐、肝酶高）、双房大，完全性右束支传导阻滞、下肢静脉血栓形成！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1.人口学信息：年龄：93岁；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2.主诉：主诉：呼吸困难1周,神志不清半天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3.既往史：2017年行腰椎手术史，否认其它病史，无过敏史。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37℃，P 101次/分，R 29次/分，BP 100/49mmHg（去加升压）；浅昏迷，查体不合作。双肺呼吸音稍粗，双肺可闻及湿性啰音，未闻及胸膜摩擦音，心率齐，心音正常，腹部平软，无压痛，未触及包块，肝肾区无叩击痛，移动性浊音阴性，肠鸣音正常，双下肢无水肿。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1.初步诊断：肺部感染，休克，呼吸衰竭，心功能不全，脑梗死，肝功能不全，肾功能不全，下肢深静脉血栓形成，尿路感染。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肺部CT可见明显双肺感染灶，脑部CT可见梗死灶，心电图及心脏彩超提示双房大，心律失常，下肢静脉彩超发现血栓形成。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）+头孢他啶阿维巴坦钠（2.5g q8h））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3.微生物/病理结果（痰培养结果回报：多重耐药肺炎克雷伯菌，广泛耐药屎肠球菌。）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4.方案调整（哌拉西林钠舒巴坦钠+磷霉素+多粘菌素B雾化抗感染不佳，炎症指标持续较高，体温未见好转，且患者痰培养仍检出CKAP，改为依拉环素抗感染，体温得到控制，炎症指标逐步下降。）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5.指标追踪（体温、C反应蛋白、白细胞、痰培养结果。）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2025-09-03T12:57:54Z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