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1.疗效评价：依拉环素治疗安全有效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3.结论：依拉环素治疗多药耐药产酸克雷伯菌有效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一例应用依拉环素治疗脐血移植后CRE阳性的病例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1.独特性：脐血移植后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2.背景：脐血移植后患者发热，查CRE阳性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1.人口学信息：41岁，男，职员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2.主诉：确诊急性髓系白血病6月余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生命体征平稳，无发热，心肺（-），肝脾不大，双下肢不肿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1.初步诊断：急性髓系白血病 脐血干细胞移植术后 多药耐药产酸克雷伯菌 败血症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2.诊断依据：CRE+药敏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1.药物（依拉环素50mg ivdrip q12h X9d）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3.微生物/病理结果（2025-7-7CRE+药敏示：多药耐药产酸克雷伯菌，对依拉环素敏感）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5.指标追踪（2025-8-11CRE阴性）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2025-09-04T20:23:16Z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