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1.疗效评价：3d后PCT降低，体温回归正常，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痰培养复查未检出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2.局限性：该菌种未做微生物敏感性试验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3.结论：中性粒细胞重度缺乏患者应尽早控制感染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多发性骨髓瘤自体细胞移植后化疗期间肺部感染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1.独特性：沃氏葡萄球菌肺部感染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2.背景：多发性骨髓瘤(IgGλ型)复发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多发性骨髓瘤(DS分期III期)（ISS分期III期，R-ISS分期III期）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自体造血干细胞移植后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粒细胞缺乏 肿瘤性贫血 肿瘤性血小板减少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1.人口学信息：52岁，女，农民，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2.主诉：乏力，咳嗽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3.既往史：否认高血压、糖尿病、心脏病病史，否认肝炎、结核病史，无药物过敏史，否认外伤、手术史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：一般状态尚可，神志清楚，血压114 /72 mmHg，脉搏74 次/分，呼吸18 次/分，体温38.6 ℃，中度贫血外观，结膜苍白，周身皮肤无出血点，双肺呼吸音清 ，未闻及干湿性 啰音，心律齐，双下肢无水肿。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双肺呼吸音清 ，未闻及干湿性 啰音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2.诊断依据：咳嗽咳痰加重，PCT升高，IL6身高，痰液检出沃氏葡萄球菌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3.鉴别诊断：38.5℃，血培养（-）NGS(-)；呼吸道病毒（-）；新冠（-）；pct 0.22ng/ml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真菌D（-）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GM试验(-)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1.药物（哌拉西林他唑巴坦4.5Q8   5D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亚胺培南西司他汀1.0Q8   3D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依拉环素1mg/kg  Q12      7D）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2.手术（20250809）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3.微生物/病理结果（沃氏葡萄球菌）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4.方案调整（亚胺培南西司他汀1.0Q8   3D   仍然发热,PCT升高）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5.指标追踪（使用亚胺培南前，PCT0.22，使用后PCT 0.93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更换为依拉环素 3d PCT0.27）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2025-09-04T20:24:34Z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