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1.疗效评价：本例患者的抗感染治疗方案达到临床治愈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3.结论：强化病原学筛查有利于指导临床抗感染治疗方案的选择。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对于CRAB，规范治疗有利于提高疗效，但需兼顾药物的不良反应，及时调整药物。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一例耐药鲍曼不动杆菌肺炎病例诊治分享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1.独特性：脑外伤术后发生CRAB感染，多种抗感染治疗方案选择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脑外伤术后肺部CRAB感染，外院多次调整抗生素治疗方案，在头孢哌酮/舒巴坦+替加环素抗感染治疗过程中出现急性肝功能损伤，更换为舒巴坦钠+多粘菌素B后肺部病灶进展，使用新型抗菌药物依拉环素的联合用药方案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1.人口学信息：53岁，男，自由职业者，重庆市万州区人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2.主诉：摔伤致头部损伤后意识不清、反复发热20+天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20+天前，患者摔倒致头部着地，当即呼之不应，头颅CT示“右侧额颞部硬膜外、硬膜下血肿”，行“颅内探查减压+血肿清除+颅内压探头置入术”，后意识改善，脱机拔管。21+天前，出现发热、氧合下降，予气管插管，纤支镜肺泡灌洗，CT提示肺炎，CTPA排除肺栓塞，经验性使用美罗培南1g q8h抗感染。BALF示CRAB，菌落数＞104CFU/ml，调整抗感染方案为头孢哌酮舒巴坦+替加环素（100mg q12h），仍反复发热，并出现肝肾功能不全，血小板减少，凝血异常。9+天前，调整抗生素为舒巴坦钠+多粘菌素B，间断血浆置换、CRRT、输注血浆、冷沉淀、血小板后，仍发热，胆红素水平下降不明显。为进一步诊治，于2025-2-28转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3.既往史：否认高血压、糖尿病等慢性病史，否认手术史、过敏史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T‭ ‬36.4℃，HR‭ ‬122次/分‭，‬R‭ ‬25次/分‭，‬BP‭ ‬113/70mmHg‬，SPO2 100%‭‬。镇静镇痛状，巩膜黄染，双瞳等大等圆，直径1.5mm，光反射迟钝。头部术后改变，手术切口愈合可，颈软，右颈内CVC置管，气管切开状态。双肺呼吸音低，闻及湿啰音，未闻及哮鸣音。心律齐，未闻及杂音，腹部膨隆，腹韧，移动性浊音阴性，肠鸣音弱。右股静脉大双腔导管，双下肢凹陷性水肿。病理反射未引出。余查体无法配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血气分析：PH 7.46，PCO2 40mmHg，PO2 84mmHg，HCO3- 28.2mmol/L，P/F 210mmHg（FiO2 40%）Lac 1.90mmol/L.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血常规：WBC 6.6×10^9/L，Hb82g/L，PLT 21×10^9/L，NEUT% 77.8%.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降钙素原：2.61ng/mL.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生化：白蛋白 36g/L，TBil 192.5μmol/l，Bc 139.6μmol/l， Bu 52.9μmol/l，ALT 68U/L，AST 194U/L，肌酐 153umol/L，BNP 5440pg/ml.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凝血功能：PT 16.3s，PTA 65%，APTT 40.9s，Fib 8.65g/L，FDP 1.68ug/ml，D二聚体 4.2mg/L.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 1.重症肺炎（CRAB）2.I型呼吸衰竭 3.急性肝损伤 4.急性肾损伤 5.凝血功能异常 6.血小板减少 7.颅脑外伤伴颅内出血（右侧颞部硬膜外出血、右侧额顶颞及左侧额部硬膜下出血、左侧颞叶脑挫伤、创伤性蛛网膜下腔出血、右侧颞顶骨骨折）8.颈内动脉瘤(左侧) 9.脾损伤(挫伤)?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2.诊断依据：依据患者病史，术后反复发热20+天，且肺部影像学资料显示肺炎，病原学证据证实鲍曼不动杆菌感染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3.鉴别诊断：无需与其他疾病鉴别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1.药物（2月5日，脑外伤术后胸部CT提示肺部感染，经验性使用美罗培南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2月11日，肺部感染灶进展，BALF示CRAB，调整为头孢哌酮舒巴坦+替加环素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2月17日，双肺多发渗出，出现肝损害和凝血功能异常、血小板下降，考虑药物因素，调整为舒巴坦钠+多粘菌素B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2月24日，双肺各叶多发渗出及实变灶，较前增多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2月28日，转入我院后，予以依拉环素75mg q12h+多粘菌素B 1MIU q12h(首剂1.5MIU)+多粘雾化）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3.微生物/病理结果（3月1日纤支镜灌洗液tNGS提示：屎肠球菌、鲍曼不动杆菌）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5.指标追踪（2-28至3-6，Tmax37.5℃ 3-7后体温正常，CT示肺部病灶有所吸收，纤支镜下见气道分泌物减少。PCT逐渐下降。）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2025-09-04T20:24:08Z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