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1.独特性：复杂性腹腔感染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2.背景：主动脉瓣狭窄 、冠状动脉粥样硬化性心脏病 、冠状动脉搭桥术后状态、 慢性肾脏病4期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1.人口学信息：92岁，男，杭州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患者4月余前外院体检发现心超提示主动脉瓣狭窄。动态心电图提示室早12666次/日，无胸闷气急，无咳嗽咳痰，无黑朦晕厥等不适，无胸前放射痛，后保守治疗。1天前患者无明显诱因下出现胸闷，伴胸骨后胀痛，运动、晨起时胸骨后胀痛加重，休息、深呼吸后胀痛缓解。半天前加重，为进一步治疗来我院，拟“主动脉狭窄(重)” ，予2025-06-18 收治我院心内科。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3.既往史：可达龙0.5片每日早餐后，0.25片每日晚餐后，0.25片每晚八点；阿司匹林肠溶片1片隔日一次（逢单）；欣康1片每日两次；脑心通胶囊4片每日三次；维生素B2 1片每日三次；维生素C 1#每日三次；坦索罗辛胶囊1片每晚一次；立普妥1片每晚一次；曲美他嗪缓释片1片每日两次；非布司他片0.25片每日晚餐后；拉塞米片1片每日两次；百令胶囊4片每日两次；麝香通心滴丸2片每日三次；双环醇片1片每日三次；螺内酯1片每日一次；康复新液10ml每日两次。拜阿司匹林肠溶片1#，每日一次；阿托伐他汀钙片1# 每日一次；维生素C1#，每日三次；维生素B2 1# 每日三次；替普瑞酮胶囊1#，每日三次；螺内酯1# 每日一次；倍他乐克0.5#，每日一次；可达龙0.25# 每日一次；双环醇片1# 每日三次；盐酸曲美他嗪缓释片1# 每日二次；麝香通心滴丸2# 每日三次；脑心通胶囊4# 每日三次；百令胶囊4# 每日二次；匹维溴铵片1#，每日两次；托拉塞米1# 每日两次；阿魏酸哌嗪1#，每日三次；优甲乐0.5#，每晚一次；盐酸坦洛新缓释片1# 每日一次；康复新液10ml 每日二次；非布司他片0.25# 每日一次；速效救心丸5# 每晚一次；开塞露1支 每日一次（服药至6.18中午）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既往史：冠心病搭桥术后20余年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2025-06-20 右心功能专科化评估： 1.右室壁稍增厚，右室收缩功能未见明显异常 2.轻度三尖瓣反流伴中度肺动脉高压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2025-06-20 TAVI术前心超评估： 1.主动脉瓣慢性病变：主动脉瓣重度狭窄伴轻度关闭不全；升主动脉壁多发斑块 2.左心肥大，右室壁稍增厚；左室壁活动欠协调，左室壁节段性运动异常伴下壁基底段略膨出，左室收缩功能减低，左室舒张功能障碍Ⅱ级，左室心肌纵向应变提示GLS绝对值明显减低 3.二尖瓣退行性变伴中度反流，考虑功能性反流 4.轻度三尖瓣反流伴轻中度肺动脉高压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1.初步诊断：主动脉瓣狭窄 、冠状动脉粥样硬化性心脏病 、冠状动脉搭桥术后状态、 慢性肾脏病4期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2.诊断依据：Crp升高 体温升高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3.鉴别诊断：排除真菌感染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1.药物（利尿、强心、无创呼吸机支持后左心衰症状改善，拒绝TAVI治疗。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患者高龄，肝肾功能不全，更改抗菌药物为依拉环素 50mg Q12联合舒普深（头孢哌酮/舒巴坦） 2g Q12H 抗感染治疗。）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3.微生物/病理结果（痰培养鲍曼）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4.方案调整（2025年7月10日体温恢复正常37度，炎症指标整体好转；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2025年7月14日CRP100. 体温再次上升至38.8度，白细胞1.7w，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2025年7月16日加用依拉环素，1天后白细胞、CRP、体温均好转趋势； 2025年7月24日停用依拉环素。）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2025-09-04T20:19:00Z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