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1.疗效评价：本例患者体温正常，感染得到控制，炎症指标恢复正常，安全性，耐受性良好，未出现相关不良反应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2.局限性：血液肿瘤患者化疗或CAR-T后抗感染，病原菌培养阳性率低，抗感染多为经验治疗，需积极控制感染避免因感染引起多脏器功能衰竭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3.结论：整体依拉环素疗效以及安全性非常确切，免疫缺陷患者中可以预防性使用，广谱覆盖各种致病菌。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一例CAR-T后重症感染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1.独特性：碳青霉烯类耐药，经验性选择依拉环素，广谱抗菌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2.背景：急性淋巴细胞白血病，继发性骨髓纤维化，CAR-T后骨髓抑制，重症感染，碳青霉烯控制不佳，新型抗菌药物依拉环素联合应用方案迅速控制了感染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1.人口学信息：袁某某，男性，45岁，籍贯河南省平顶山市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9月余前患者因头晕。乏力就诊于郑州大学第一附属医院，完善骨穿，结果诊断急性淋巴细胞白血病，继发性骨髓纤维化，在其他医院多次化疗，效果不佳，为求进一步治疗，6.26转入我院继续治疗,7.2出现严重感染，使用依拉环素＋多粘菌素E＋两性霉素B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3.既往史：平素身体良好，无高血压、糖尿病、心脏病、肾病、脑血管病病史，无手术史，有输血史，否认献血史，无过敏史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生命体征体温36.6度，脉搏114次/分，呼吸19次/分，血压109/64mmHg，头颅大小正常，颈部对称，胸壁正常，腹壁反射正常，四肢无畸形，发育正常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胸部CT提示多发渗出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1.初步诊断：①复发难治急性淋巴细胞白血病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②化疗后骨髓抑制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③肺部感染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④肺真菌感染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2.诊断依据：血液培养检出“屎肠球菌”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1.药物（6月2日-6月30日注射用亚安培南ivgtt 1g 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6月26日 、7月1日-22日 替加环素ivgtt 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7月2日-7月23日依拉环素ivgtt 50mgq12h）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3.微生物/病理结果（血培养微生物检出“屎肠杆菌”）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4.方案调整（碳青霉烯类耐药，替加环素不耐受，更改方案依拉环素+多粘菌素E方案）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5.指标追踪（用药前体温持续高热，峰值39.2度，调整依拉环素联合方案后体温逐渐降至平稳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crp用药前80.42，停药后降至正常值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降钙素用药前0.64用药后降至0.52）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2025-09-04T20:24:20Z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