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1.疗效评价：本例患者调整抗生素后效果明确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3.结论：依拉环素抗鲍曼不动杆菌效果确切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一例脑出血合并重症肺炎患者的临床救治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1.独特性：患者入科给予亚胺培南西司他丁钠抗感染治疗5天胸部影像学无改善，调整为派拉西林他唑巴坦联合依拉环素好转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2.背景：高龄卧床，免疫功能差，脑出血合并感染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1.人口学信息：84岁，男性，退休人员，南阳市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2.主诉：脑出血后意识障碍7天，呼吸困难2天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3.既往史：高血压，冠心病，脑梗死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体温38.0摄氏度，呼吸25次，心率109次/分，血压105/60mmHg，SPO2 90%（呼吸机辅助呼吸）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头胸部CT检查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 呼吸衰竭 脑出血恢复期 胸腔积液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2.诊断依据：痰培养鲍曼不动杆菌，铜绿假单胞菌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3.鉴别诊断：肺结核 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3.微生物/病理结果（痰培养：鲍曼不动杆菌）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4.方案调整（抗生素调整）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5.指标追踪（体温及感染指标，胸部影像学）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2025-09-04T20:22:46Z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