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1.疗效评价：病人最终达到临床治愈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3.结论：尽早完善病原学检查可更早针对性治疗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一例多发伤合并重症肺炎的诊治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1.独特性：多处损伤，下肢骨折，肺挫伤合并肺部感染，呼吸衰竭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2.背景：老年男性，多处外伤，术后合并肺部感染 呼吸衰竭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1.人口学信息：老年男性，68岁，南阳市内乡县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2.主诉：外伤后全身疼痛伴呼吸困难20余天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3.既往史：高血压病，吸烟史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体温37.2°C，P114次/分，R24次/分，BP156/82m mH g，神志清，呼吸促，呼吸机辅助呼吸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胸腹部CT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1.初步诊断：重症肺炎，呼吸衰竭，肺挫伤，多处骨折，贫血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2.诊断依据：肺泡灌洗液培养结果为鲍曼不动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3.鉴别诊断：肺结核 T-spot阴性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1.药物（依拉环素50mg 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2.手术（开腹探查术，2025.05.17）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3.微生物/病理结果（痰培养 鲍曼不动杆菌）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4.方案调整（替加环素调整为依拉环素）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 感染指标和胸部CT）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2025-09-04T20:23:00Z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