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1.疗效评价：已达到临床治愈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3.结论：强化病原学筛查较为重要，根据药敏结果选择对症抗生素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一例肠梗阻后血流感染的诊疗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1.独特性：患者因肠梗阻入选，入院后予以结肠减压治疗后未见明显好转，胃肠外科介入后予以结肠+空肠造口，术后血鲍曼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2.背景：患者因腹胀入院，IAP22mmhg，入院后予以抗感染、结肠减压、导泻灌肠等治疗，后未见好转予以结肠造口手术治疗，术后血CRAB，予以抗感染治疗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1.人口学信息：男性，76岁，农民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2.主诉：发热腹胀5天入院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3.既往史：脑梗死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T37摄氏度，P110次/min,BP120/80mmHg，R20次/min，昏迷，双瞳孔1：1mm ，对光未引出。双肺呼吸音清，腹胀，韧。余查体阴性。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1.初步诊断：腹腔感染，肠梗阻，脓毒症休克，腹高压，肺部感染，呼吸衰竭，心功能不全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2.诊断依据：血培养：鲍曼不动杆菌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3.鉴别诊断：肺栓塞：CTA阴性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1.药物（泰能1.0g q8 7d后改为依拉环素50mg 10d）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2.手术（结肠切除+肠黏连松解+回结肠造口（8月22））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3.微生物/病理结果（血：鲍曼不动（药敏：依拉环素，多年菌素））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5.指标追踪（PCT）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2025-09-04T20:20:35Z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