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1.疗效评价：临床好转，因再次气管食管瘘合并误吸再此发热，监测肝功能无转氨酶、胆红素等升高，未发生药物性肝损害，安全性良好。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2.局限性：因患者再发气管食管瘘，考虑恶性肿瘤终末期，患者及家属自动出院回家，未能继续观察后续病情变化。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3.结论：依拉环素抗菌谱广，对于吸入性肺炎，这种通常为混合感染，存在厌氧菌感染的感染效果好，对于耐药的嗜麦芽窄食单胞菌效果良好，无明显药物性肝损害发生。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应用依拉环素治疗吸入性肺炎1例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1.独特性：吸入性肺炎，痰培养为耐药的嗜麦芽窄食单胞菌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2.背景：肺腺癌，气管食管瘘，结核性胸膜炎可能，长期应用喹诺酮类药物，嗜麦芽窄食单胞菌对喹诺酮、四环素类耐药，依拉环素效果好，无肝功能损伤出现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1"/>
            <a:ext cx="10106660" cy="2569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1.人口学信息：41岁，男性，商业管理，北京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2.主诉：“咳嗽、咳痰2年余，消瘦6月余，间断发热1月。”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于2025年5月12日入院。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2年余前无明显诱因出现咳嗽、咳痰，为白色泡沫样痰，量多，不伴发热、畏寒、寒战，无胸闷、胸痛、恶心、呕吐、腹痛、腹泻，未治疗。2年余前（2022年12月）咳嗽、咳痰加重，为黄色脓痰，量多，伴咯血，伴有恶心、呕吐，呕吐物为胃内容物，伴腹痛，为全腹针刺样疼痛，与体位改变无关，伴有肩部放射痛，咳嗽时加重，未治疗。咳嗽、咳痰逐渐加重，2023年1月患者于外院就诊，血常规示：WBC 20.48×109/L，中性粒百分比92.60%，淋巴细胞百分比5.10%；肝功能：ALT 482U/L，AST 181U/L，TBI 36.7umol/L，DBI 12.0umol/L，ALB 27.6g/L；CRP 133.2mg/L，结核抗体阴性，痰结核菌涂片阴性；胸部CT示：大量心包积液，右侧胸腔积液。予心包穿刺共引流2000ml红色粘稠液体，外院诊断为心包积液、肺不张、肝功能检查异常。具体治疗不详，患者自述咳嗽、咳痰未缓解，逐渐出现胸闷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于2023年1月11日就诊我院；因喘憋加重，曾无创呼吸机辅助通气，查CT提示胸水增多，2月11日行左侧胸腔穿刺，引流出血性胸水，考虑恶性胸水可能性大，不排除结核，完善检查同时予以异烟肼、利福平、吡嗪酰胺、利奈唑胺、莫西沙星、阿米卡星等诊断性抗结核治疗。患者胸腔积液有所减少，喘憋症状缓解，考虑抗结核治疗有效，支持结核感染诊断。抗结核治疗过程中血小板、血色素下降，考虑为利奈唑胺副作用，停药后自行好转。同时完善心包积液细胞学检查、右侧胸水细胞学检查，以及支气管镜下病变钳夹活检（术后咯血2天），提示肺腺癌，免疫组化：HER-2(1+)，PD-L1表达阴性，TPS＜1%，结合外院PET/CT检查，考虑多发转移（多发骨转移、多发淋巴结转移、心包转移，双侧胸膜腔转移、右颞叶转移待排），行肿瘤组织基因检测，无靶向治疗靶点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经呼吸科会诊，于2023年2月9日至2023年5月26日行第1-6周期化疗（培美曲塞+卡铂）+免疫治疗（舒格利单抗）方案。2023年6月16日、2023年7月7日行贝伐珠单抗+舒格利单抗治疗。2023年7月28日至2024年1月16日行9次贝伐珠单抗治疗，2023年9月16日至2024年1月6日行5次地舒单抗治疗，同时规律口服阿来替尼600mg bid治疗。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抗结核及抗肿瘤治疗过程中监测血肌酐轻度升高，予停用利福喷丁、帕司烟肼，加用利奈唑胺，血肌酐波动，后停用利奈唑胺，目前调整抗结核方案：帕司烟肼0.3g tid + 利福喷丁0.45g biw + 莫西沙星0.4g qd + 依替米星300mg qd，患者抗结核治疗约1年，无明显药物不良反应。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患者7月前（2024年秋季）出现声嘶，就诊北京某医院，考虑肿瘤压迫喉返神经所致，2024年12月20日，2025年1月11日，2025年2月4日，2025年2月27日，予以第1-4周期化疗：紫杉醇200mg、100mg静滴，d1、d5天，卡铂 400mg静滴d1，地舒单抗120mg皮下注射d8，布格替尼 90mg d1-d7,180mg d8-d21口服，2024年12月25日起同步右足跟部转移灶放疗20F，化疗期间乏力、纳差，精神萎靡，外院神经内科考虑不除外“双相情感障碍”，予以奥氮平5mg qn口服，患者精神状态有所好转，6月余来患者化疗后虽无恶心呕吐，但持续纳差，逐渐消瘦，体重下降50斤，无持续发热，无咳嗽咳痰加重。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2025年3月底患者出现憋气，逐渐加重，无法进食，睡眠极差，后外院就诊，考虑胸部肿瘤增长，压迫食管、纵膈所致，2025年4月予以放疗后，憋气有所好转，可进食流食，睡眠不佳。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1月来（2025年5月）患者无诱因发热，低热为主，最高37.8℃，无畏寒寒战，有咳嗽咳痰，少量痰，偶带血丝，无胸痛，无腹痛腹泻恶心呕吐，无尿频尿急尿痛，无新发皮疹，5月12日起抗感染治疗：利福平0.5g qd、异烟肼400mg qd、康替唑胺800mg bid口服，亚胺培南西司他丁钠1g q8h静点，患者咳嗽咳痰明显好转，但仍间断低热，2025年5月28日应用地舒单抗120mg 一次，口服安罗替尼至5月31日2周。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5月31日患者进食西红柿汤时呛咳，咯出食物。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2025年6月4日我院完善上消化道造影：约T5水平食道胸段可见对比剂流入左主支气管及远端分支，局部见外凸囊袋状影。食管粘膜皱襞光滑，未见龛影及充盈缺损，无碘剂反流。明确为气管食管瘘。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患者6月7日出现发热，体温最高约38.9℃，咳嗽咳痰增多，胸闷憋气，考虑为“吸入性肺炎”，6月10日上午行胃镜下食管支架置入术，现为进一步诊治入院。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自紫杉醇+卡铂化疗后，患者睡眠、饮食差，精神弱，大小便正常，体重6月来下降50斤。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3.既往史：冠状动脉粥样硬化性心脏病 不稳定性心绞痛 心功能I级(NYHA分级)、胆囊多发息肉、右上颌窦炎、右肾小囊肿、药物性肝损害、反流性食管炎、轻度贫血、肾功能异常病史数月。2024年4月患者无诱因头面部肿胀，双上肢肿胀，胸部水肿，就诊301医院，完善检查，考虑“上腔静脉血栓”，予以支架置入，术后局部肿胀好转，术后口服利伐沙班，因右足根部肿瘤累及处出血而停用，停药半年。 否认高血压、糖尿病、肾病病史，否认肝炎、结核等传染病史，否认外伤、手术及输血史。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868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36.5℃，脉搏100次/分，呼吸23次/分，血压121/76mmHg。神清，精神弱，口唇粘膜苍白，双肺呼吸音粗，左肺湿罗音，心律齐，腹软，无压痛、反跳痛，肝脾肋下未及，无叩痛，双下肢不肿。右肩胛间区、右大腿后侧、右腰骶部，各1枚皮下结节，直径约1cm，无明显压痛，右足根部皮肤溃疡，面积3cm*3.5cm，深约1cm，见黄色坏死物附着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2024-1-15 外院 PET-CT：1.肺腺癌化疗+免疫+靶向治疗后，对比本中心2023/7/5 PET/CT：(1)右肺中叶部分肺不张，原右肺中叶代谢增高肿块及结节，此次未见明确显示，考虑肿瘤活性受抑；余右肺癌性淋巴管炎，较前明显减轻，代谢未见异常增高; (2)原两肺内及胸膜下多发微小结节，代谢未见增高，较前大致相仿；(3)纵隔2L、4R、4L区多个代谢增高转移淋巴结，较前部分活性增高、部分新见；(4)升主动脉及主动脉弓旁心包膜稍增厚伴代谢稍增高，考虑转移癌残存，较前范围略缩小、代谢减低；原心包极少量积液，此次未见；(5)全身多发骨质成骨性改变，代谢未见异常增高，考虑骨转移治疗后活性受抑制，较前大致相仿；脊柱骨质增生；(6)原右侧颞叶似见局灶性FDG代谢增高灶，此次未见明显显示；余脑实质密度及代谢未见明确异常，建议结合颅脑MR增强综合判断；(7)躯干其余部位未见FDG高代谢肿瘤转移征象。2.副鼻窦炎，较前略加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外院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2025年5月9日 血常规：WBC 18.64×109/L，NE% 86.3%，LYM% 6.3%，Hb 100g/L，PLT 377×109/L，CRP 8.781mg/dl。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生化：ALT 41.4U/L，AST 41.4U/L，白蛋白36g/L，TBIL 23.3umol/L，DBIL 11.4umol/L，ALP 171.5U/L，GGT 215.3U/L，BUN 3.11mmol/L，Cr 59.1umol/L，K+ 3.37mmol/L。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2025年6月9日 凝血六项：*凝血酶时间 17.1sec，凝血酶原时间 17.4sec↑，凝血酶原时间活动度 52%↓，凝血酶原时间比值 1.44↑，国际标准化比值 1.48↑，活化部分凝血活酶时间 35.2sec↑，*纤维蛋白原 5.44g/L↑，*D-二聚体 3.21mg/LFEU↑，*纤维蛋白（原）降解产物 11.16mg/L↑，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痰培养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2025年5月31日：肺炎克雷伯菌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2025年6月5日：嗜麦芽窄食单胞菌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2025年6月9日超声：下腹部可见游离液性暗区，最大液深约5.6cm。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6月1日胸部CT：右肺中叶占位伴肺不张，范围较前增大，请结合临床及增强检查;双肺多发转移瘤、多发淋巴结转移，较前进展；右侧胸壁皮下软组织内结节影，首先考虑转移，建议复查;双侧胸腔少量积液；右侧胸膜增厚，转移不除外，随诊；左侧支气管-食管瘘形成可能，建议进一步检查；双肺炎症可能，请结合临床随诊;多发成骨转移，建议全身骨显像检查；双侧头臂静脉支架置入术后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2025年6月9日超声：下腹部可见游离液性暗区，最大液深约5.6cm。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6月1日胸部CT：右肺中叶占位伴肺不张，范围较前增大，请结合临床及增强检查;双肺多发转移瘤、多发淋巴结转移，较前进展；右侧胸壁皮下软组织内结节影，首先考虑转移，建议复查;双侧胸腔少量积液；右侧胸膜增厚，转移不除外，随诊；左侧支气管-食管瘘形成可能，建议进一步检查；双肺炎症可能，请结合临床随诊;多发成骨转移，建议全身骨显像检查；双侧头臂静脉支架置入术后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1"/>
            <a:ext cx="10542270" cy="2325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1.初步诊断：1.吸入性肺炎（嗜麦芽窄食单胞菌、肺炎克雷伯菌）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2.气管食管瘘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3.食管支架置入术后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4.恶性肿瘤靶向治疗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5.恶性肿瘤维持性化学治疗后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6.肺腺癌IV期b（T4N3M1c）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7.转移性腺癌（多发骨转移、多发淋巴结转移、心包转移，右侧胸膜腔转移、右颞叶转移待排）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8.结核感染可能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9.血管支架植入术后状态（下腔静脉）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10.肾功能不全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11.冠状动脉粥样硬化性心脏病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12.不稳定性心绞痛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13.心界不大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14.心功能I级(NYHA分级)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15.胆囊多发息肉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16.右上颌窦炎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17.右肾小囊肿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18.药物性肝损害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19.反流性食管炎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20.高胆红素血症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21.皮肤感染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22.皮肤溃疡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23.消化不良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24.肠道菌群失调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25.慢性支气管炎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26.低钾血症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27.窦性心动过速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28.中度贫血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29.混合性贫血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30.低蛋白血症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31.慢性胃炎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32.凝血功能异常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33.胸腔积液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34.腹腔积液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吸入性肺炎：患者在气管食管瘘后进食呛咳后，出现发热、咳嗽咳痰表现，痰量多，查体双肺较多痰鸣音，胸部CT提示双肺斑片渗出影，血白细胞升高，CRP、PCT等炎症指标升高明显，痰培养发现嗜麦芽窄食单胞菌及肺炎克雷伯菌，故诊断明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3.鉴别诊断：肺结核：患者既往结核性胸膜炎病史，抗结核治疗约1年余，复查痰抗酸阴性，患者此次急性高热，伴PCT明显升高，考虑肺结核活动导致高热可能性小。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侵袭性肺曲菌病：患者查G/GM试验、痰真菌三项阴性，故可基本排除。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1.药物（应用利福平0.45g qd静点、异烟肼400mg qd静点、康替唑胺800mg bid口服，亚胺培南西司他丁钠1g q8h静点，此基础上仍发热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年6月10日胃镜：超细内镜经口达胃腔，观察所见，均门齿25cm食管管腔狭窄，距门齿31cm见瘘口，瘘口远端可见食管结节样病变，置入导丝，内镜直视下置入10cm全覆膜金属支架，支架直径18mm，异物钳调整位置，支架近端距门齿24cm，观察见支架远端覆盖瘘口，位置满意。结束操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3.微生物/病理结果（2025年5月31日痰培养：肺炎克雷伯菌：粘菌素中介，头孢他啶等多种药物均敏感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2025年6月5日痰培养：嗜麦芽窄食单胞菌：左氧氟沙星、米诺环素均耐药，甲氧苄啶/磺胺敏感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4.方案调整（自2025年6月10日起，根据患者体重（10mg/kg），予以依拉环素65mg q12h 静点治疗。）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5.指标追踪（体温热峰由39.4℃降至38.5℃，热谷38℃降至可恢复正常体温；PCT由5.98ng/ml降至1.67ng/ml，CRP由250mg/L降至208mg/L，血白细胞计数由25.3×109/L降至18.9×109/L。）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108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2025-09-04T20:20:23Z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