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jpeg" /><Relationship Id="rId7" Type="http://schemas.openxmlformats.org/officeDocument/2006/relationships/image" Target="../media/image7.jpeg" /><Relationship Id="rId8" Type="http://schemas.openxmlformats.org/officeDocument/2006/relationships/image" Target="../media/image8.jpeg" /><Relationship Id="rId9" Type="http://schemas.openxmlformats.org/officeDocument/2006/relationships/image" Target="../media/image9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1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一例终末期COPD患者的诊治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2834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1.独特性：患者CRAB感染，使用多粘菌素及替加环素均出现相关严重不良反应，换为依拉环素方案后改善。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老年COPD患者，发生耐药菌感染后治疗药物选择面窄，药品不良反应时有发生，该患者更是发生严重不良反应，二氧化碳分压升至170mmHg，综合考虑患者药品不良反应及治疗效果等问题，选择含依拉环素联合方案。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1920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1.人口学信息：65岁，男性，退休人员，居住地：重庆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反复咳嗽咳痰10余年，气促6年，加重3周。10年前反复出现咳嗽咳痰，秋冬季多发。6年前，上述症状加重于外院诊断慢性阻塞性肺疾病，予以沙丁胺醇吸入后缓解；之后长期反复外院住院治疗（近1年已住院4次），生活能自理；3周前患者上述症状较前加重，为进一步治疗于2023-10-21来我院就诊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3.既往史：吸烟60支/天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920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体温：36.4℃，脉搏：67次/分，呼吸：28次/分，血压：121/73mmHg， SPO2  98%(吸氧3L/min)，身高165cm，体重50kg。消瘦体型，呼吸急促，桶状胸，双肺呼吸音低，双肺可闻及散在哮鸣音。心率67次/分，律齐，未闻及杂音。余查体阴性。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双肺气肿，双肺散在感染。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810000" cy="2286000"/>
          </a:xfrm>
          <a:prstGeom prst="rect">
            <a:avLst/>
          </a:prstGeom>
        </p:spPr>
      </p:pic>
      <p:pic>
        <p:nvPicPr>
          <p:cNvPr id="21" name="New picture" title=""/>
          <p:cNvPicPr/>
          <p:nvPr/>
        </p:nvPicPr>
        <p:blipFill>
          <a:blip r:embed="rId7"/>
          <a:stretch>
            <a:fillRect/>
          </a:stretch>
        </p:blipFill>
        <p:spPr>
          <a:xfrm>
            <a:off x="5080000" y="1905000"/>
            <a:ext cx="3810000" cy="2286000"/>
          </a:xfrm>
          <a:prstGeom prst="rect">
            <a:avLst/>
          </a:prstGeom>
        </p:spPr>
      </p:pic>
      <p:pic>
        <p:nvPicPr>
          <p:cNvPr id="22" name="New picture" title=""/>
          <p:cNvPicPr/>
          <p:nvPr/>
        </p:nvPicPr>
        <p:blipFill>
          <a:blip r:embed="rId8"/>
          <a:stretch>
            <a:fillRect/>
          </a:stretch>
        </p:blipFill>
        <p:spPr>
          <a:xfrm>
            <a:off x="1016000" y="4254500"/>
            <a:ext cx="3810000" cy="2286000"/>
          </a:xfrm>
          <a:prstGeom prst="rect">
            <a:avLst/>
          </a:prstGeom>
        </p:spPr>
      </p:pic>
      <p:pic>
        <p:nvPicPr>
          <p:cNvPr id="23" name="New picture" title=""/>
          <p:cNvPicPr/>
          <p:nvPr/>
        </p:nvPicPr>
        <p:blipFill>
          <a:blip r:embed="rId9"/>
          <a:stretch>
            <a:fillRect/>
          </a:stretch>
        </p:blipFill>
        <p:spPr>
          <a:xfrm>
            <a:off x="5080000" y="4254500"/>
            <a:ext cx="3810000" cy="2286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5577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1.初步诊断：1.重症肺炎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1.1鲍曼不动杆菌性肺炎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1.2肺曲霉菌病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2.慢性阻塞性肺疾病急性加重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3. II型呼吸衰竭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4.混合性酸碱紊乱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5.低蛋白血症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6.营养风险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2.诊断依据：痰培养出CRAB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3.鉴别诊断：无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920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1.药物：11-6到10日多粘菌素B 50wu q12h（首剂75wu）+25wu 雾化吸入 q12h，替加环素 100mg q12h</a:t>
            </a:r>
            <a:b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</a:br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伏立康唑200mg q12 h 静脉滴注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2.手术：无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920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3.微生物/病理结果：11月10 balf mngs 回示：鲍曼不动杆菌 序列数136971，按蚊伊丽莎白菌 序列数1384，肺炎克雷伯菌 序列数452，巨细胞病毒 序列数 5 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4.方案调整：11月11至17日依拉环素50mg q12h+多粘菌素B 50wu q12h+阿米卡星0.3g q6h 雾化+伏立康唑200mg q12h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5.指标追踪：更换含依拉环素方案8天后，白细胞下降至5.03；降钙素原下降至0.275ng/ml；13天后血小板恢复至73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615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1.疗效评价：依拉环素+多粘菌素B+阿米卡星（雾化）使用17天，患者意识清楚，一般情况好转，无发热，胸片提示双肺肺炎较前好转，生命体征平稳，遂转至有条件的医院行肺移植术。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2.局限性：无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3.结论：患者血小板进行性下降，考虑与替加环素使用相关，故将替加环素换为依拉环素，使用依拉环素后凝血改善，无明显不良反应，依拉环素安全性较替加环素好。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45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39</cp:revision>
  <dcterms:created xsi:type="dcterms:W3CDTF">2025-04-26T19:54:00Z</dcterms:created>
  <dcterms:modified xsi:type="dcterms:W3CDTF">2025-09-13T14:16:25Z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2052-12.1.0.22529</vt:lpwstr>
  </property>
</Properties>
</file>