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1.疗效评价：患者为 83 岁高龄合并多基础病，前期感染及呼吸功能部分改善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2.局限性：未明确开展痰培养等病原学检测及药敏试验，抗感染药物选择缺乏精准依据；肾功能不全背景下，部分抗生素剂量调整细节未明确；消化道并发症出现后，未能及时干预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3.结论：高龄肾功能不全患者抗感染治疗需优先完善病原学检查，根据药敏结果及肌酐清除率精准选择药物并调整剂量，降低肾毒性风险。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重症感染患者需动态监测呼吸、循环、消化等多系统功能，早期识别并干预并发症，避免病情进展为多脏器功能衰竭。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治疗过程中需与家属充分沟通病情严重程度及治疗预后，及时明确治疗意愿，平衡治疗获益与风险。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复杂基础病患者的抗感染诊疗实践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1.独特性：83 岁高龄，合并高血压、肾功能不全等基础病，肾功能不全致抗感染药物剂量调整及肾毒性规避难度高，病程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 “反复胸闷气急伴咳嗽咳痰 10 余天” 入院，既往长期服用慢性病相关药物，存在药物相互作用风险，住院期间病情反复，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1.人口学信息：男，83岁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2.主诉：反复胸闷气急伴咳嗽咳痰 10 余天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3.既往史：慢性肾脏病2期（基线肌酐130μmol/L）；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高血压病史20年；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冠心病史15年；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脑梗死病史5年（遗留轻度肢体活动障碍）。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无长期抗生素使用史。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84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体温：37.2℃  脉搏：95次/分  呼吸：20次/分  血压：145/90mmHg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意识：镇静状态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皮肤：无黄染，四肢凹陷性浮肿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肺部：双肺呼吸音粗，满布湿性啰音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心脏：心率95次/分，律齐，未闻及额外心音及杂音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腹部：软，肝脾肋下未及，余腹部查体不合作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神经系统：直径0.3cm，对光反应迟钝，左侧肢体肌力3级，右侧4级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感染及血常规指标：降钙素原(PCT)：0.245ng/ml（↑）；快速CRP：40.8mg/L（↑）；白细胞计数(WBC)：11.2×109/L（↑）；中性粒细胞(%)：93.8%（↑）；血红蛋白(Hb)：79g/L（↓）；血小板计数(PLT)：132×109/L；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肝肾功能+心功能：白蛋白(ALB)：29.7g/L（↓）；肌酐(Cr)：290μmol/L（↑）；尿酸 533umol/L（↑）；B 型脑钠肽 (BNP) 301.7pg/ml（↑）；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凝血功能：凝血酶原时间 (PT) 57s（↑）；国际标准化比值 (INR) 1.27（↑）；活化部分凝血活酶时间 (APTT) 277s（↑）；纤维蛋白原 (FIB) 2.99g/L（正常）；D - 二聚体 1760ng/ml（↑）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血气分析：实际二氧化碳分压 31.7mmHg；实际氧分压 94.6mmHg；血液 pH 值 7.248（↓）；乳酸 2.70mmol/L（↑）；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呼吸衰竭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肾功能不全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慢性支气管炎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肺气肿合并肺大泡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下肢动脉粥样硬化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2.诊断依据：胸闷气急、咳嗽咳痰症状，双肺湿罗音，胸部 CT 提示两肺感染；感染指标（WBC、N%、CRP、PCT）升高，符合重症肺炎诊断。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3.鉴别诊断：肺结核（结核抗体阴性）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1.药物：抗感染：6.28-7.12 予哌拉西林他唑巴坦钠针 2.25 克 静滴 Q8H；6.29-7.18 予伏立康唑针 0.2g ivgtt q12h（第一天 0.4g ivgtt 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呼吸支持：入院后予气管插管机械通气，7.07 拔除气管插管，改高流量氧疗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对症支持：抑酸护胃（药物未明确）、化痰（药物未明确）、维持水电解质及酸碱平衡；反复气管镜吸痰；因消化道出血予胃镜检查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3.微生物/病理结果：痰培养CRAB 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4.方案调整：依拉环素针 50mg ivgtt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2025-09-12T21:34:41Z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