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1.疗效评价：依拉环素对于耐碳青霉烯鲍曼不动杆菌疗效明确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2.局限性：没有第一时间使用依拉环素治疗CRAB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3.结论：肝移植术后患者易引发MDR感染，依拉环素对于耐碳青霉烯鲍曼不动杆菌疗效明确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一例肝移植术后腹腔感染多重耐药菌感染的治疗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1.独特性：起病隐匿，病程长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2.背景：肝移植术后感染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1.人口学信息：40岁 男  山东济南人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2.主诉：乙型肝病原学阳性12年余，黑便4天，2025年6月患者为行肝移植治疗就诊于我院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3.既往史：否认有高血压 糖尿病 无药物过敏史 10年前脾切除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体温36.6 心率70次/分 血压99/58mmHg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血常规 肝功能 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1.初步诊断：肝炎后肝硬化乙型失代偿期 腹腔积液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2.诊断依据：诊断明确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3.鉴别诊断：引流液培养及痰NGS回报为耐鲍曼不动杆菌感染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1.药物：替加环素+米卡芬净+利奈唑胺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2.手术：肝移植术 7月17日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3.微生物/病理结果：引流液培养回报为CRAB，依拉环素敏感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4.方案调整：依拉环素+米卡芬净+多粘菌素+利奈唑胺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5.指标追踪：体温和炎症指标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2025-09-12T21:33:51Z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