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1.疗效评价：精准诊断是控制hvKP感染的难点：早发现、控制hvKP感染源尤为重要，早期合理使用抗菌药物；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2、宏基因NGS二代测序：快马加鞭、精准不遗漏；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3、抗感染治疗方案需要“个体化”，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4.重症感染病人中营养治疗、康复及心理治疗同等重要。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2.局限性：完善个体化TDM等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3.结论：依拉环素在安全性及疗效方面值得依赖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高毒力肺克并发CRAB感染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1.独特性：高毒力肺克并发CRAB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2.背景：老年，高毒力肺克并发CRAB，术后。精准诊断是控制hvKP感染的难点，早发现、控制hvKP感染源尤为重要，早期合理使用抗菌药物。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1.人口学信息：男，91岁，退休。杭州本地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2.主诉：患者于半天前在绿康疗养院进食早餐后出现胸闷气促，无胸痛，无发热，无腹痛腹泻，无意识障碍，由120送至我院急诊科，血压低、末梢血氧饱和度85%，查血气分析：PH7.29  PCO2  57mmHg  PO2  50mmHg  HCO3- 24mmol/L  Lac   2.9mmol/L  BE  1mmol/L,，胸部CT示“两肺多发炎症，右肺上叶尖段及两肺下叶肺动脉远端小分支显影欠佳、局部充盈缺损”，予气管插管、补液升压等治疗后拟诊为“重症肺炎、肺栓塞”收住入ICU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3.既往史：既往史：腹股沟疝气病史3年，未行手术治疗；25年腰椎压缩性骨折在浙一医院行手术治疗；余无殊；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个人史、婚育史、家族史：无殊。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T:36.8℃  HR:115次/min  R:35次/min  BP:135/78mmHg(NE0.22ug/kg/min)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药物镇痛镇静状态,双侧瞳孔直径等大等圆，直径约1.5mm,对光反射迟钝。浅表淋巴结未及明显肿大,皮肤巩膜无黄染；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两肺呼吸音粗,两下肺闻及散在湿罗音，心律不齐，各瓣膜区未及病理性杂音；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腹软，肝脾肋下未及，双下肢无水肿，双膝关节花斑，双侧巴氏征未引出。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头颅CT显示：老年性脑改变，两侧额部硬膜下少许积液。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肺部CT显示：两肺渗出改变，两肺下叶实变伴钙化，两侧少量胸腔积液。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58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  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  气管插管 机械通气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急性肺栓塞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心房颤动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2.诊断依据：PCT  ＞100 ng/ml ; CRP  109mg/L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  8.29*109 /L ; Neu   7.54*109/L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Lym  0.43*109/L  ;  PLT  204*109 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IL-6  ＞5000pg/ml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ALT 8U/L，AST 25 U/L，TBIL 15.2 μmol/L，DBIL 7 μmol/L，ALB 32.3 g/L，TG 0.39 mmol/L，GLU 4.14 mmol/l，Urea 7.57 mmol/L，Cr 102 μmol/L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PT 14.7 S；INR 1.25；APTT 32.1 S ；Fib 3.57 g/L；DD 15.8 mg/L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FiO2  50%；PH 7.15， PCO2  68mmHg，PO2 84mmHg， HCO3- 19mmol/L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Lac 1.9mmol/L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3.鉴别诊断：真菌核酸三联检：曲霉  隐球菌  耶氏肺孢子菌  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6/1  呼吸道病原体核酸12联（-）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6/2  G试验（-）;  GM试验（-）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完善肺泡灌洗液NGS、痰培养、血培养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1.药物：抗感染抗炎治疗+气管插管/机械通气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美罗培南1.0g q8h+奥马环素 0.1g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西维来司他那0.3g ivvp qd (5/30-6/3)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乌司他丁30万U IV Q8H(5/30-6/5)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去甲肾上腺素(0.22ug/kg/min)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胸腺法新 1支qd ih、依诺肝素4000U iv q12h抗凝、甲强龙抗炎、血浆、佳维体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甲强龙40mg iv  qd（5/30-6/2）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2.手术：腹股沟疝气病史3年，未行手术治疗；25年腰椎压缩性骨折在浙一医院行手术治疗；余无殊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3.微生物/病理结果：hvKP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 50mg 静滴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多粘菌素B 75万U 静滴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多粘菌素E甲磺酸钠 75mg +地塞米松 2.5mg 雾化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  1.35 ng/ml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CRP  11.3 mg/L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WBC  8.15*109 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Lym   1.64*109/L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Hb    77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80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2025-09-14T07:03:43Z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