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1.疗效评价：依拉环素对高毒力肺克的治疗有效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2.局限性：TDM有等完善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3.结论：精准诊断是控制hvKP感染的难点：早发现、控制hvKP感染源尤为重要，早期合理使用抗菌药物；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2、宏基因NGS二代测序：快马加鞭、精准不遗漏；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3、抗感染治疗方案需要“个体化”，脓胸充分引流是感染治疗有效的关键，依拉还素在肺部CRAB感染时浓度高，疗效佳；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4.重症感染病人中营养支持、康复及心理治疗同等重要。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一例高毒力肺克感染治疗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1.独特性：高毒力肺克。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2.背景：男，50岁，外卖员。高毒力肺克。脓毒性休克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1.人口学信息：男，50岁。外地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2.主诉：患者3天前进食外卖后出现腹痛，性质不详，伴腹泻，约4-5次/天，稀薄黄便，伴发热，体温未测，自行口服抗病毒、感冒药物（具体不详）未见好转；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天前自觉发热伴胸闷气促，最高体温38.7℃，伴恶心呕吐3次，凌晨至我院急诊科，血压低、血象高，末梢血氧饱85%，Lac3.1mmol/L，胸腹部CT示“两肺多发炎症，肝S6段类圆形稍低密度影”，予吸氧、补液升压等治疗后拟诊为“脓毒性休克”收住入ICU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3.既往史：既往史：无殊；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个人史、婚育史、家族史：无殊。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身高：168cm  体重：70kg  BMI ：24.8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T:38.7℃  HR:133次/min  R:30次/min  BP:100/61mmHg(NE0.08ug/kg/min)，SPO2 95%(面罩5L/min)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嗜睡状态,查体欠配合,双侧瞳孔直径等大等圆，直径约2mm,对光反射灵敏,眼睑无红肿，浅表淋巴结未及明显肿大,皮肤巩膜无黄染；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两肺呼吸音粗,两下肺闻及散在湿罗音，心律齐，各瓣膜区未及病理性杂音；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腹软，右上腹压痛，无反跳痛，肝脾肋下未及，双肾区无叩痛，双下肢无水肿，双膝关节花斑，双侧巴氏征未引出。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少量积液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2588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1.初步诊断：肠道感染   脓毒性休克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肝脓肿？肝肿瘤？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急性肾损伤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2.诊断依据：PCT  ＞100 ng/ml ; CRP  286.2 mg/L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WBC  14.14*109 /L ; Neu   12.7*109/L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Lym  0.92*109/L  ;  PLT  25*109 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IL-6  ＞5000pg/ml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ALT 723 U/L，AST 868 U/L，TBIL 29.5 μmol/L，DBIL 19.6 μmol/L，ALB 29.1 g/L，TG 2.75 mmol/L，GLU 14.16 mmol/l，Urea 15.89 mmol/L，Cr 191 μmol/L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PT 17.4 S；INR 1.53；APTT 42.4 S ；Fib 5.44 g/L；DD 3.86 mg/L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FiO2  41%；PH 7.34；PO2 134mmHg；PCO2  35.9mmHg；Lac 3.2mmol/L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3.鉴别诊断：12/28  BNP  113 pg/ml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12/28  新冠病毒核酸（-）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12/28  肺炎支原体抗体（-）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12/28  呼吸道病原体抗原检测5项（-）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12/28  抗结核抗体（-）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12/30  G试验（-）;  GM试验（-）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12/30  军团菌抗体（-）;  MRSA筛查（-）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1.药物：予镇痛镇静、紧急气管插管、机械通气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纤支镜吸痰，送检BALF，血NGS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亚胺培南西司他丁1.0g q6h+利奈唑胺 0.6g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乌司他丁30万U iv q8h (12/28-1/3)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去甲肾上腺素(0.48ug/kg/min)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氢化可的松200mg  qd（12/28-1/2）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胸腺法新 1支qd ih、多烯磷脂酰胆碱+天晴甘美、胰岛素、输注白蛋白、血浆、血小板等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3.微生物/病理结果：高毒力肺炎克雷伯菌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鲍曼不动杆菌 +   肺炎克雷伯菌 ++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4.方案调整：依拉环素75mg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5.指标追踪：PCT、CRP 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2025-09-14T07:04:03Z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