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1.疗效评价：通过 “痰培养指导 + 个体化调整”，多次多重耐药菌感染得到阶段性控制，炎症指标回落，肺部症状改善，说明 “根据药敏结果选择敏感抗生素 + 联合用药” 是多重耐药菌感染的核心策略。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2.局限性：早期经验性抗生素选择：入院初始选用哌拉西林他唑巴坦钠针，未覆盖多重耐药菌，可能延误 CRAB 感染的早期控制，后续对高龄、重症患者，可更早考虑覆盖 MDR 菌的经验性方案。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消化道出血预防：患者既往可能存在胃黏膜损伤，长期使用甲泼尼龙可能增加出血风险，后续对需激素治疗的高龄患者，可联合质子泵抑制剂（如泮托拉唑）加强抑酸，提前预防出血。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耐药菌监测频率：5 月 19 日停药后，未及时复查痰培养，直至 5 月 26 日感染反复才再次送检，后续可在停药后 3-5 天复查痰培养，更早发现耐药菌复发。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3.结论：依拉环素总体疗效较好， 安全性高，对老年人耐受性好。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多重耐药菌混合感染的个体化治疗探索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1.独特性：85岁患者，同时合并鲍曼不动杆菌（CRAB）及甲型流感病毒感染，对多种抗生素耐药，需联合用药且规避药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2.背景：因“反复咳嗽咳痰1年，加重伴发热12小时”入院，既往2次住院均使用碳青霉烯类抗生素，耐药风险极高。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1.人口学信息：男，85岁，杭州上城区人，退休工人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2.主诉：反复咳嗽咳痰1年，加重伴发热12小时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3.既往史：慢性阻塞性肺病10年（GOLD 3级）；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支气管扩张症5年；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高血压病史25年；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睡眠呼吸暂停综合征（长期使用无创呼吸机）；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2024年3月、4月均因“肺炎”住院，分别予美罗培南、头孢哌酮舒巴坦治疗。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体温：39.0℃  脉搏：110次/分  呼吸：28次/分  血压：145/80mmHg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意识：清楚，精神萎靡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皮肤：无黄染，口唇轻度发绀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肺部：双肺叩诊呈过清音，双肺可闻及湿性啰音，存在通气功能障碍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心脏：心率110次/分，律齐，各瓣膜听诊区未闻及病理性杂音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腹部：软，无压痛，肝脾未触及，肠鸣音4次/分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神经系统：双侧巴氏征阴性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感染及血常规指标：降钙素原(PCT)：1.2ng/ml（↑）；快速CRP：210.7mg/L（↑）；白细胞计数(WBC)：15.3×109/L（↑）；中性粒细胞(%)：86.5%（↑）；血红蛋白(Hb)：90g/L（↓）；血小板计数(PLT)：230×109/L；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肝肾功能：白蛋白(ALB)：30.2g/L（↓）；尿素(Urea)：12.5mmol/L（↑）；肌酐(Cr)：110μmol/L（↑）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痰培养：鲍曼不动杆菌（+++，对碳青霉烯类耐药）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甲流检测：阳性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胸部CT：双肺支气管扩张伴感染，双中下肺见大片状实变影及斑片影；双侧中等量胸腔积液，邻近肺组织压迫性不张；双肺肺气肿改变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1.初步诊断：重症肺炎（CRAB+甲型流感病毒感染）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支气管扩张症伴感染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慢性阻塞性肺病急性加重期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高血压2级（很高危）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2.诊断依据：发热、咳嗽咳痰、气促症状，双肺湿性啰音；感染指标（PCT、CRP、白细胞）显著升高，痰培养 CRAB 鲍曼不动杆菌阳性、甲流检测阳性；胸部 CT 提示肺部感染性病变。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3.鉴别诊断：排除肺栓塞（D-二聚体正常）、肺结核（结核抗体阴性）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1.药物：抗感染：哌拉西林钠他唑巴坦钠针 2.25 克 静滴 Q6H；01.19-01.21 加用奥司他韦胶囊 75mg q12h 抗病毒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对症支持：氨溴索针化痰；泮托拉唑护胃；甲泼尼龙抗炎；雾化化痰、补液，维持水电解质平衡，适时营养支持；反复气管镜吸痰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01.21：感染好转，转科；予无创呼吸机辅助通气，哌拉西林钠他唑巴坦钠针 4.5 克 静滴 Q12H 抗感染，尼可刹米针改善呼吸功能，多索茶碱解痉平喘，乌拉地尔降压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01.22：呼吸急促，氧合差，二氧化碳潴留，咳痰不畅，转回 ICU；予气管插管机械通气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3.微生物/病理结果：检出 CRAB，对头孢哌酮舒巴坦钠敏感性下降，对依拉环素敏感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  50 毫克  静滴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痰培养提示 CRAB 鲍曼不动杆菌后使用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2025-09-14T07:09:21Z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