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1.疗效评价：患者积极抗感染治疗后达到临床治愈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2.局限性：未行肺泡灌洗液筛查微生物药敏试验检测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3.结论：强化病原学筛查可改善败血症及脓毒性休克预后 提高抗感染成功率。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复发难治白血病脓毒症病例分享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1.独特性：患者系白血病 重症免疫缺陷 伴有基础疾病 原发病缓解差 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2.背景：患者系肺部肿瘤术后 放疗后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1.人口学信息：男性 36岁 自由职业 广西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2.主诉：患者发热 憋气伴有寒战 1小时，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3.既往史：患者系肺部肿瘤术后 放疗后 长期吸烟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长期吸烟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精神意识差，体温40度，伴有意识差 无尿，血压80/56mmHg 呼吸23次/分，心率80次/分 血氧98％ 全身皮肤无皮下包块，无明显皮疹，双上肺部可闻及明显干湿性啰音，呼吸音清， 心率慢，心音遥远，腹部查体肠鸣音活跃 腹部胀气明显，双下肢浮肿。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肺DR满肺炎症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1.初步诊断：脓毒性休克 肾功能不全 败血症 腹腔感染 重症免疫缺陷 肺部感染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 产酸克雷伯杆菌 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3.鉴别诊断：排除其他原因发热 感染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 1g q8h d1-8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替加环素 50mg q12h d1-6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头孢他啶阿维巴坦 1支 q8h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利奈唑胺注射液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 产酸克雷伯杆菌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4.方案调整：因严重恶心 呕吐 抗感染效果差，替加环素更换为依拉环素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体温下降至正常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2025-09-14T22:24:00Z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