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1.疗效评价：患者积极抗感染治疗后达到临床治愈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2.局限性：未行肺泡灌洗液筛查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3.结论：强化病原学筛查可改善败血症及脓毒性休克预后 提高抗感染成功率。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一例AML粒缺伴发热患者病例分享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1.独特性：患者系白血病 重症免疫缺陷 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2.背景：患者处于粒细胞为0状态 化疗后血象恢复差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1.人口学信息：16岁  男 学生 山西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患者发热伴有寒战 1小时，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精神意识差，体温38度，伴有意识差 无尿，血压117/78mmHg 呼吸19次/分，心率80次/分 血氧98％ 全身皮肤无皮下包块，无明显皮疹，肺部未闻明显干湿性啰音，呼吸音清， 心率快，律齐，腹部查体肠鸣音活跃 腹部压痛阳性，双下肢无浮肿。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1.初步诊断：腹腔感染 重症免疫缺陷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2.诊断依据：痰便培养 肺炎克雷伯杆菌CRE 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3.鉴别诊断：排除肺部结核感染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 1g q8h d1-8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替加环素 50mg q12h d1-4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3.微生物/病理结果：便培养 大肠埃希菌 肺炎克雷伯杆菌  CRE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4.方案调整：因严重恶心 呕吐 抗感染效果差，替加环素更换为依拉环素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体温下降至正常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2025-09-14T22:23:56Z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