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1.疗效评价：患者积极抗感染治疗后达到临床治愈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2.局限性：未行肺泡灌洗液筛查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 强化病原学筛查可改善败血症及脓毒性休克预后 提高抗感染成功率。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一例AML粒缺伴发热患者病例分享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1.独特性：患者系白血病 重症免疫缺陷 原发病缓解差 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2.背景：患者处于粒细胞为0状态 化疗后血象恢复差 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1.人口学信息：39岁  女 教师  天津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2.主诉：患者咳嗽、咳痰、憋气伴发热 10余天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精神意识差，体温38度，伴有意识差 ，血压116/68mmHg 呼吸20次/分，心率89次/分 血氧98％ 全身皮肤无皮下包块，无明显皮疹，肺部可闻及少量干湿性啰音，呼吸音清， 心率快，律齐，腹部查体肠鸣音活跃 腹部压痛无阳性，双下肢无浮肿。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肺CT肺部感染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1.初步诊断：重症免疫缺陷 肺部感染 心功能不全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2.诊断依据：便培养 金黄色葡萄球菌 MASR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溶血葡萄球菌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3.鉴别诊断：排除肺部结核感染  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 1g q8h d1-8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替加环素 50mg q12h d1-4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头孢他啶阿维巴坦 1支 q8h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利奈唑胺注射液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3.微生物/病理结果：便培养 金黄色葡萄球菌 MASR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溶血葡萄球菌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4.方案调整：因严重恶心 呕吐 抗感染效果差，替加环素更换为依拉环素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5.指标追踪：炎症指标好转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体温下降至正常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2025-09-14T22:24:50Z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