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1.疗效评价：患者积极抗感染治疗后达到临床治愈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2.局限性：未行血微生物药敏试验检测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3.结论：强化病原学筛查可改善败血症及脓毒性休克预后 提高抗感染成功率。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粒缺伴发热患者病例分享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1.独特性：患者系白血病 重症免疫缺陷 伴有基础疾病 原发病缓解差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2.背景：患者处于粒细胞为0状态 化疗后血象恢复差 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1.人口学信息：50岁  男 自由职业 居住山东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2.主诉：患者发热伴有寒战 1小时，伴有腹痛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 长期吸烟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精神意识差，体温40度，伴有意识差 无尿，血压80/50mmHg 呼吸23次/分，心率60次/分 血氧98％ 全身皮肤无皮下包块，无明显皮疹，肺部未闻明显干湿性啰音，呼吸音清， 心率快，律齐，腹部查体肠鸣音活跃 腹部压痛阳性，双下肢浮肿。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肺CT肺部感染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 肾功能不全 败血症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2.诊断依据：便培养 大肠埃希菌 CRE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3.鉴别诊断：排除肺部结核感染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 1g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 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3.微生物/病理结果：便培养 大肠埃希菌 CRE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4.方案调整：因严重恶心 呕吐 抗感染效果差，替加环素耐药 更换为依拉环素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5.指标追踪：炎症指标好转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体温下降至正常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2025-09-14T22:23:28Z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