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1.疗效评价：临床症状改善，痰培养转阴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3.结论：早期有效抗感染可改善重症感染预后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一例老年重症感染病例报道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1.独特性：高龄，多器官功能不全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2.背景：高龄患者的复杂感染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1.人口学信息：患者男，93岁，退休，居住杭州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2.主诉：咳嗽咳痰一周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3.既往史：高血压，糖尿病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体温38.5摄氏度，血压90/60mmHg，心率120次/分，呼吸20次/分，氧饱和度93%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见下图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1.初步诊断：重症肺炎，脓毒性休克，高血压，糖尿病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2.诊断依据：见上述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1.药物：头孢哌酮舒巴坦2g静滴一次/8小时+依拉环素0.25g静滴一次/8小时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3.微生物/病理结果：见上述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5.指标追踪：临床症状改善，CRP动态见下图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2025-09-19T13:10:41Z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