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1.疗效评价：-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2.局限性：-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3.结论：强化病原学筛查对治疗有重要意义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骨髓增生异常综合征伴重症感染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1.独特性：骨髓增生异常综合征伴重症感染，左肺团块感染性病灶显著，但没有咳嗽咳痰等，病原学证据难以获取。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2.背景：患者老年女性，起病缓慢，症状不典型，三系明显降低，针对原发病的化疗加剧骨髓抑制。影像学表现和临床表现不符，感染难控制。美平、康替及两性霉素b连用效果不佳，后改用依拉环素。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1.人口学信息：66岁、女性、退休人员、现住内蒙古乌兰察布市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2.主诉：确诊骨髓增生异常综合征22个月，加重伴感染1个月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患病。否认高血压病史。存在糖尿病史10年，目前注射门冬胰岛素12IUqd+甘精胰岛素14IUqn控制血糖，平素未规律监测血糖，血糖控制水平不详。否认高脂血症病史。否认脑血管病史。否认冠心病史。否认外伤史。否认其他病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体温36.1C 脉搏89次/分 呼吸18次/分 血压130/65mmHg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良好，贫血面容。皮肤颜色苍白。全身浅表淋巴结无肿大。结膜苍白。口唇颜色苍白，口腔粘膜光滑。胸骨无压痛。双肺叩诊浊音，双肺呼吸音减弱，双肺呼吸音粗，未闻及干湿啰音，无胸膜摩擦音。心率89次/分，心律齐，各瓣膜听诊区未闻及病理性杂音，无心包摩擦音。腹壁平坦，无腹壁静脉曲张，腹部柔软，无压痛及反跳痛，腹部未及包块。肝肋下未及，脾肋下未及，Murphy征阴性，双肾区无叩击痛，移动性浊音阴性。肠鸣音正常，4次/分。肛门及外生殖器未查。脊柱生理弯曲正常，四肢无畸形，无下肢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肺CT/PETCT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1"/>
            <a:ext cx="10542270" cy="1594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1.初步诊断：1、骨髓增生异常综合征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 重症肺炎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4.肺诊断性影像异常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 粒细胞缺乏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 化疗后骨髓抑制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7.全血细胞减少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8. 白细胞减少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9.血小板减少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10. 重度贫血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11.凝血功能异常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12. 便血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13. 血尿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14 血清铁蛋白异常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15. 低蛋白血症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16.低钾血症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17.低钠血症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18.低镁血症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19. 上颌窦炎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20.筛窦炎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21. 下肢动脉粥样硬化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22.肝诊断性影像异常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23. 非毒性多个甲状腺结节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2.诊断依据：完善骨穿后患者MDS诊断明确，预后评分：MDS-BBI期，IPSS-R评分6分，预后极高危。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病原学：多噬伯克霍尔德菌+嗜麦芽窄食单胞菌+人类疱疹病毒+粘质沙雷菌、阿氏肠杆菌、阴沟肠杆菌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3.鉴别诊断：排除结核、甲流乙流及新冠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1.药物：依拉环素50mg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2.手术：-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3.微生物/病理结果：多噬伯克霍尔德菌+嗜麦芽窄食单胞菌+人类疱疹病毒+粘质沙雷菌、阿氏肠杆菌、阴沟肠杆菌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4.方案调整：-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5.指标追踪：感染指标好转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2025-09-19T12:56:13Z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