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1.疗效评价：本例患者抗感染方案实现临床治愈，应用依拉环素后未出现药物不良反应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2.局限性：未进行持续送检肺泡灌洗液检测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3.结论：根据临床证据，及时更换抗生素有助于快速控制感染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1例应用依拉环素治疗多部位混合感染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1.独特性：多部位感染、患者肝肾功能边缘状态、泛耐药、难以清除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2.背景：患者有十二指肠穿孔史、因消化道穿孔收入我院，手术后反复发热，培养反复阳性，使用硫酸粘菌素、替加环素无效的情况下换用依拉环素的联合方案迅速控制感染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1.人口学信息：年龄60，性别男、居住四川乐山、退休人员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2.主诉：腹痛腹胀1天，2024年12月10日转入急诊，急诊CT提示十二指肠管壁不连贯，考虑消化道穿孔、肺部感染、肝肾功能不全，采用头孢哌酮舒巴坦治疗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3.既往史：十二指肠穿孔史，抽烟、饮酒，无遗传史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T:38.2℃身高:170cm P:146次/分 R:43次/分 BP:146/99mmHg 体重:70Kg HR:146次/分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神志清楚，表情痛苦，急性病容。腹部膨隆，张力高，压痛反跳痛，肝脾未扪及。四肢肢端水肿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CT提示十二指肠局部管壁不连续、周围游离积液积气，腹腔炎改变、肺部感染、肺气肿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8321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1.初步诊断：消化道穿孔；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腹盆腔感染；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肺部感染；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肝功能不全；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肾功能不全；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凝血功能障碍；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肝左外叶囊肿，右肾囊肿；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肺气肿，右肺肺大泡，肺不张；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主动脉及左右冠状动脉钙化；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心包少量积液；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右侧胸腔少量积液；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十二指肠穿孔修补术后。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2.诊断依据：CT、超声提示十二指肠穿孔、肺部感染、腹腔感染，腹腔引流液培养提示鲍曼不动杆菌，屎肠球菌、光滑念珠菌感染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3.鉴别诊断：排除结核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1.药物：头孢哌酮舒巴坦4.5gq12*2天换美罗培南0.5gq8h*8天联合替加环素50mgq12*2天换用替加环素50mgq12h*11天联用两性霉素B5mgqd*11天+硫酸粘菌素50万Uq8h*11天换用依拉环素50mgq12*3天+ +硫酸粘菌素50万Uq8h*5天+ 两性霉素B5mgqd*5天，换用依拉环素50mgq12h*18天+厄他培南1gqd*18天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2.手术：12月11日十二指肠修补术 12月26日气管切开 12月31日人公肝DPMAS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3.微生物/病理结果：12月14日：腹腔引流液体培养光滑念珠菌+++、CRAB+++、屎肠球菌+++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12月26日腹腔引流液NGS检出鲍曼、屎肠球菌、光滑念珠菌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1月9日腹腔引流液培养肺炎克雷伯+++，尿培养肺炎克雷伯菌+++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1月15日血培养少量肺炎克雷伯+、鲍曼+、屎肠球菌+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4.方案调整：替加环素调整原因：患者肝功能、凝血功能异常，硫酸粘菌素调整原因：肾功能异常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5.指标追踪：见折线图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51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2025-09-19T13:13:58Z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