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2529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1.疗效评价：入院后予以ICU护理常规，重症监护，告病危，予以禁食、胃肠减压、抑酶、抑酸、护胃、保肝、抗感染、两性霉素B抗真菌、激素抗炎、抗过敏、补液、纠正电解质紊乱等对症支持治疗不佳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2.局限性：甲乙流、新冠核酸阴性，肺部CT提示肺部结节，行病理活检提示隐球菌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患者腹部感染使用了多种药物联合抗感染治疗仍反复发热，后使得病情变成急性胰腺炎，对于急性病患者，所以抗感染很关键，所以6月20日先后予以舒普深，舒巴坦钠，多西环素抗感染后仍发热后改为依拉环素抗感染治疗炎症指标好转，患者现生命体征平稳，7月15日予以转出ICU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一例急性胰腺炎腹部感染患者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1.独特性：肺部CT提示肺部结节，行病理活检提示隐球菌，于5月1日始予“氟康唑”抗真菌治疗，复查肺CT病灶有缩小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2.背景：2月前患者无明显诱因出现活动后气促，不伴明显发热、咳嗽、咳痰及胸痛等不适，肺部CT提示肺部结节，行病理活检提示隐球菌，2周前出现发热伴气促加重，最高体温39摄氏度，后转入我院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1.人口学信息：71岁，女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2.主诉：活动后气促2月，发热伴皮疹2周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3.既往史：系统回顾：高血压史：有高血压病史10年，血压最高达180/100mmHg，平日服用具体降压药物不详，血压控制情况不详。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有糖尿病史10年，降糖方案不详，血糖控制情况不详。科室自定义既往史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T：36.8℃，P：96次/分，R：20次/分，BP：170/85mmHg，MEWS:2分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四肢可见弥漫红色皮疹，躯干可见白色脱屑，会阴部可见皮肤溃疡，四肢明显肿胀，上腹部深压痛。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本院检查：2025-6-17上腹部CT:胰腺炎；胆囊结石，胆囊炎可能；腹腔积液，腰部皮下渗出；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双侧肾上腺稍增粗；请结合临床及其它检查，随诊。胸部CT：右肺中叶炎症可能，建议治疗后复查。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主动脉、冠脉钙化。双侧腋窝多发淋巴结。附见：脂肪肝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1"/>
            <a:ext cx="10542270" cy="20817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1.初步诊断：1.急性重症胰腺炎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2.急性呼吸窘迫综合征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3.重症型多形红斑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4.电解质紊乱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5.肺隐球菌病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6.肝功能不全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7.2型糖尿病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8.高血压病3级（极高危）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9.低蛋白血症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2.诊断依据：WBC:11*10,n90%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全血C反应蛋白，血清淀粉样蛋白A(2025-06-30)全血C反应蛋白：87.48mg/L↑,血清淀粉样蛋白A：&gt;200.00mg/L↑；结合胆红素,甘胆酸,电解质,ALT,AST,总胆红素,直接胆红素,TBA,ALP,GGT,总蛋白,白蛋白,前白蛋白,腺苷酸脱氨酶,肝功能PET专用(2025-07-01)钠：141mmol/L,白球比例：1.00↓,氯化物：100mmol/L,腺苷脱氨酶：23U/L↑,球蛋白：32g/L,碱性磷酸酶：182U/L↑,白蛋白：32g/L↓,钾：4.3mmol/L,前白蛋白：81mg/L↓,总胆红素：29.1μmol/L↑,直接胆红素：18.3μmol/L↑,r-谷氨酰转移酶：109U/L↑,总蛋白：64g/L↓,血镁：0.76mmol/L,血钙：2.10mmol/L↓,丙氨酸转氨酶：63U/L↑,无机磷：0.46mmol/L↓,总胆汁酸：&lt;6μmol/L,二氧化碳结合力：23.3mmol/L,天冬氨酸转氨酶：97U/L↑,甘胆酸：&lt;1.50mg/L,校正钙：2.26mmol/L,间接胆红素：10.8μmol/L；降钙素原(2025-07-01)降钙素原：1.06ng/mL↑；白细胞介素-6，降钙素原(2025-06-30)降钙素原：1.34ng/mL↑,白介素6：114.30pg/ml↑；pro-BNP(2025-07-01)NT-pro BNP：619.1pg/mL↑ ；DIC(2025-06-30)凝血酶时间：16.6秒,纤维蛋白原降解产物：10.4μg/ml↑,部分凝血活酶时间：33.4秒,国际标准化比率：1.18↑,D-二聚体：3.73FEUmg/L↑,纤维蛋白原定量：3.3g/L,凝血酶原时间：14.1秒↑,抗凝血酶Ⅲ：56.9%↓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2025-06-20 检查项目：上腹部CT扫描 放射 检查号：8048230_GEPACS。检查结论：急性胰腺炎伴多发渗出影，双肾周筋膜增厚；腹腔积液；请结合临床及其他相关检查。2025-06-20 检查项目：内镜检查-胃镜检查 内窥镜 检查号：556173_GRID。检查结论：胃窦炎（充血渗出型，重度）大量胆汁反流。2025-06-20 检查项目：上腹部CT扫描 放射 检查号：8048230_GEPACS。检查结论：急性胰腺炎伴多发渗出影，双肾周筋膜增厚；腹腔积液；请结合临床及其他相关检查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3.鉴别诊断：1.急性重症胰腺炎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2.急性呼吸窘迫综合征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3.重症型多形红斑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4.电解质紊乱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5.肺隐球菌病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6.腹腔感染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7.肝功能不全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8.2型糖尿病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9.下肢静脉肌间血栓形成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10.腹腔积液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11.高血压病3级（极高危）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12.低蛋白血症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13.继发性血小板减少 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14.胆汁反流 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1.药物：6月19日予以贝米肝素钠抗凝治疗、美平联合特地唑胺、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6月20日予以舒普深、舒巴坦钠+替加环素抗感染治疗效果不佳后改用依拉环素治疗炎症指标好转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2.手术：7月15日行脑室外引流管拔除术+脑清除术，手术顺利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3.微生物/病理结果：痰培养：鲍曼不动杆菌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4.方案调整：6月19日先后使用抗感染治疗未控制，予以舒巴坦钠+替加环素抗感染治疗效果不佳后替换替加改用依拉环素＋舒巴坦钠治疗炎症指标好转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5.指标追踪：动态记录体温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65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2025-09-19T13:03:32Z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