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NET 24.12-->
<p:presentation xmlns:r="http://schemas.openxmlformats.org/officeDocument/2006/relationships" xmlns:a="http://schemas.openxmlformats.org/drawingml/2006/main" xmlns:p="http://schemas.openxmlformats.org/presentationml/2006/main">
  <p:sldMasterIdLst>
    <p:sldMasterId id="2147483648" r:id="rId1"/>
  </p:sldMasterIdLst>
  <p:notesMasterIdLst>
    <p:notesMasterId r:id="rId2"/>
  </p:notesMasterIdLst>
  <p:sldIdLst>
    <p:sldId id="259" r:id="rId3"/>
    <p:sldId id="257" r:id="rId4"/>
    <p:sldId id="264" r:id="rId5"/>
    <p:sldId id="267" r:id="rId6"/>
    <p:sldId id="266" r:id="rId7"/>
    <p:sldId id="287" r:id="rId8"/>
    <p:sldId id="268" r:id="rId9"/>
    <p:sldId id="269" r:id="rId10"/>
    <p:sldId id="293" r:id="rId11"/>
    <p:sldId id="291" r:id="rId12"/>
    <p:sldId id="271" r:id="rId13"/>
    <p:sldId id="263" r:id="rId14"/>
  </p:sldIdLst>
  <p:sldSz cx="11518900" cy="6480175"/>
  <p:notesSz cx="6858000" cy="9144000"/>
  <p:custDataLst>
    <p:tags r:id="rId1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r="http://schemas.openxmlformats.org/officeDocument/2006/relationships" xmlns:a="http://schemas.openxmlformats.org/drawingml/2006/main" xmlns:p="http://schemas.openxmlformats.org/presentationml/2006/main">
  <p:showPr showNarration="1">
    <p:present/>
    <p:extLs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58" d="100"/>
          <a:sy n="58" d="100"/>
        </p:scale>
        <p:origin x="30" y="939"/>
      </p:cViewPr>
      <p:guideLst/>
    </p:cSldViewPr>
  </p:slideViewPr>
  <p:notesTextViewPr>
    <p:cViewPr>
      <p:scale>
        <a:sx n="1" d="1"/>
        <a:sy n="1" d="1"/>
      </p:scale>
      <p:origin x="0" y="0"/>
    </p:cViewPr>
  </p:notesTextViewPr>
  <p:notesViewPr>
    <p:cSldViewPr>
      <p:cViewPr>
        <p:scale>
          <a:sx n="1" d="100"/>
          <a:sy n="1" d="100"/>
        </p:scale>
        <p:origin x="0" y="0"/>
      </p:cViewPr>
      <p:guideLst/>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8.xml" /><Relationship Id="rId11" Type="http://schemas.openxmlformats.org/officeDocument/2006/relationships/slide" Target="slides/slide9.xml" /><Relationship Id="rId12" Type="http://schemas.openxmlformats.org/officeDocument/2006/relationships/slide" Target="slides/slide10.xml" /><Relationship Id="rId13" Type="http://schemas.openxmlformats.org/officeDocument/2006/relationships/slide" Target="slides/slide11.xml" /><Relationship Id="rId14" Type="http://schemas.openxmlformats.org/officeDocument/2006/relationships/slide" Target="slides/slide12.xml" /><Relationship Id="rId15" Type="http://schemas.openxmlformats.org/officeDocument/2006/relationships/tags" Target="tags/tag20.xml" /><Relationship Id="rId16" Type="http://schemas.openxmlformats.org/officeDocument/2006/relationships/presProps" Target="presProps.xml" /><Relationship Id="rId17" Type="http://schemas.openxmlformats.org/officeDocument/2006/relationships/viewProps" Target="viewProps.xml" /><Relationship Id="rId18" Type="http://schemas.openxmlformats.org/officeDocument/2006/relationships/theme" Target="theme/theme1.xml" /><Relationship Id="rId19"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slide" Target="slides/slide1.xml" /><Relationship Id="rId4" Type="http://schemas.openxmlformats.org/officeDocument/2006/relationships/slide" Target="slides/slide2.xml" /><Relationship Id="rId5" Type="http://schemas.openxmlformats.org/officeDocument/2006/relationships/slide" Target="slides/slide3.xml" /><Relationship Id="rId6" Type="http://schemas.openxmlformats.org/officeDocument/2006/relationships/slide" Target="slides/slide4.xml" /><Relationship Id="rId7" Type="http://schemas.openxmlformats.org/officeDocument/2006/relationships/slide" Target="slides/slide5.xml" /><Relationship Id="rId8" Type="http://schemas.openxmlformats.org/officeDocument/2006/relationships/slide" Target="slides/slide6.xml" /><Relationship Id="rId9" Type="http://schemas.openxmlformats.org/officeDocument/2006/relationships/slide" Target="slides/slide7.xml" /></Relationships>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
            </a:fld>
            <a:endParaRPr lang="zh-CN" altLang="en-US"/>
          </a:p>
        </p:txBody>
      </p:sp>
      <p:sp>
        <p:nvSpPr>
          <p:cNvPr id="4" name="幻灯片图像占位符 3"/>
          <p:cNvSpPr>
            <a:spLocks noGrp="1" noRot="1" noChangeAspect="1"/>
          </p:cNvSpPr>
          <p:nvPr>
            <p:ph type="sldImg" idx="2"/>
          </p:nvPr>
        </p:nvSpPr>
        <p:spPr>
          <a:xfrm>
            <a:off x="685716" y="1143000"/>
            <a:ext cx="5486568"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440058" y="1060576"/>
            <a:ext cx="8640349" cy="2256160"/>
          </a:xfrm>
        </p:spPr>
        <p:txBody>
          <a:bodyPr anchor="b"/>
          <a:lstStyle>
            <a:lvl1pPr algn="ctr">
              <a:defRPr sz="5670"/>
            </a:lvl1pPr>
          </a:lstStyle>
          <a:p>
            <a:r>
              <a:rPr lang="zh-CN" altLang="en-US"/>
              <a:t>单击此处编辑母版标题样式</a:t>
            </a:r>
            <a:endParaRPr lang="zh-CN" altLang="en-US"/>
          </a:p>
        </p:txBody>
      </p:sp>
      <p:sp>
        <p:nvSpPr>
          <p:cNvPr id="3" name="副标题 2"/>
          <p:cNvSpPr>
            <a:spLocks noGrp="1"/>
          </p:cNvSpPr>
          <p:nvPr>
            <p:ph type="subTitle" idx="1"/>
          </p:nvPr>
        </p:nvSpPr>
        <p:spPr>
          <a:xfrm>
            <a:off x="1440058" y="3403742"/>
            <a:ext cx="8640349" cy="1564611"/>
          </a:xfrm>
        </p:spPr>
        <p:txBody>
          <a:bodyPr/>
          <a:lstStyle>
            <a:lvl1pPr marL="0" indent="0" algn="ctr">
              <a:buNone/>
              <a:defRPr sz="2270"/>
            </a:lvl1pPr>
            <a:lvl2pPr marL="431800" indent="0" algn="ctr">
              <a:buNone/>
              <a:defRPr sz="1890"/>
            </a:lvl2pPr>
            <a:lvl3pPr marL="864235" indent="0" algn="ctr">
              <a:buNone/>
              <a:defRPr sz="1700"/>
            </a:lvl3pPr>
            <a:lvl4pPr marL="1296035" indent="0" algn="ctr">
              <a:buNone/>
              <a:defRPr sz="1510"/>
            </a:lvl4pPr>
            <a:lvl5pPr marL="1727835" indent="0" algn="ctr">
              <a:buNone/>
              <a:defRPr sz="1510"/>
            </a:lvl5pPr>
            <a:lvl6pPr marL="2160270" indent="0" algn="ctr">
              <a:buNone/>
              <a:defRPr sz="1510"/>
            </a:lvl6pPr>
            <a:lvl7pPr marL="2592070" indent="0" algn="ctr">
              <a:buNone/>
              <a:defRPr sz="1510"/>
            </a:lvl7pPr>
            <a:lvl8pPr marL="3023870" indent="0" algn="ctr">
              <a:buNone/>
              <a:defRPr sz="1510"/>
            </a:lvl8pPr>
            <a:lvl9pPr marL="3456305" indent="0" algn="ctr">
              <a:buNone/>
              <a:defRPr sz="151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10;文本">
    <p:spTree>
      <p:nvGrpSpPr>
        <p:cNvPr id="1" name=""/>
        <p:cNvGrpSpPr/>
        <p:nvPr/>
      </p:nvGrpSpPr>
      <p:grpSpPr>
        <a:xfrm>
          <a:off x="0" y="0"/>
          <a:ext cx="0" cy="0"/>
        </a:xfrm>
      </p:grpSpPr>
      <p:sp>
        <p:nvSpPr>
          <p:cNvPr id="2" name="竖排标题 1"/>
          <p:cNvSpPr>
            <a:spLocks noGrp="1"/>
          </p:cNvSpPr>
          <p:nvPr>
            <p:ph type="title" orient="vert"/>
          </p:nvPr>
        </p:nvSpPr>
        <p:spPr>
          <a:xfrm>
            <a:off x="8244333" y="345025"/>
            <a:ext cx="2484100" cy="5491891"/>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792032" y="345025"/>
            <a:ext cx="7308295" cy="5491891"/>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786032" y="1615615"/>
            <a:ext cx="9936401" cy="2695691"/>
          </a:xfrm>
        </p:spPr>
        <p:txBody>
          <a:bodyPr anchor="b"/>
          <a:lstStyle>
            <a:lvl1pPr>
              <a:defRPr sz="567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786032" y="4336809"/>
            <a:ext cx="9936401" cy="1417600"/>
          </a:xfrm>
        </p:spPr>
        <p:txBody>
          <a:bodyPr/>
          <a:lstStyle>
            <a:lvl1pPr marL="0" indent="0">
              <a:buNone/>
              <a:defRPr sz="2270">
                <a:solidFill>
                  <a:schemeClr val="tx1">
                    <a:tint val="75000"/>
                  </a:schemeClr>
                </a:solidFill>
              </a:defRPr>
            </a:lvl1pPr>
            <a:lvl2pPr marL="431800" indent="0">
              <a:buNone/>
              <a:defRPr sz="1890">
                <a:solidFill>
                  <a:schemeClr val="tx1">
                    <a:tint val="75000"/>
                  </a:schemeClr>
                </a:solidFill>
              </a:defRPr>
            </a:lvl2pPr>
            <a:lvl3pPr marL="864235" indent="0">
              <a:buNone/>
              <a:defRPr sz="1700">
                <a:solidFill>
                  <a:schemeClr val="tx1">
                    <a:tint val="75000"/>
                  </a:schemeClr>
                </a:solidFill>
              </a:defRPr>
            </a:lvl3pPr>
            <a:lvl4pPr marL="1296035" indent="0">
              <a:buNone/>
              <a:defRPr sz="1510">
                <a:solidFill>
                  <a:schemeClr val="tx1">
                    <a:tint val="75000"/>
                  </a:schemeClr>
                </a:solidFill>
              </a:defRPr>
            </a:lvl4pPr>
            <a:lvl5pPr marL="1727835" indent="0">
              <a:buNone/>
              <a:defRPr sz="1510">
                <a:solidFill>
                  <a:schemeClr val="tx1">
                    <a:tint val="75000"/>
                  </a:schemeClr>
                </a:solidFill>
              </a:defRPr>
            </a:lvl5pPr>
            <a:lvl6pPr marL="2160270" indent="0">
              <a:buNone/>
              <a:defRPr sz="1510">
                <a:solidFill>
                  <a:schemeClr val="tx1">
                    <a:tint val="75000"/>
                  </a:schemeClr>
                </a:solidFill>
              </a:defRPr>
            </a:lvl6pPr>
            <a:lvl7pPr marL="2592070" indent="0">
              <a:buNone/>
              <a:defRPr sz="1510">
                <a:solidFill>
                  <a:schemeClr val="tx1">
                    <a:tint val="75000"/>
                  </a:schemeClr>
                </a:solidFill>
              </a:defRPr>
            </a:lvl7pPr>
            <a:lvl8pPr marL="3023870" indent="0">
              <a:buNone/>
              <a:defRPr sz="1510">
                <a:solidFill>
                  <a:schemeClr val="tx1">
                    <a:tint val="75000"/>
                  </a:schemeClr>
                </a:solidFill>
              </a:defRPr>
            </a:lvl8pPr>
            <a:lvl9pPr marL="3456305" indent="0">
              <a:buNone/>
              <a:defRPr sz="151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792032" y="1725123"/>
            <a:ext cx="4896198" cy="4111793"/>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5832236" y="1725123"/>
            <a:ext cx="4896198" cy="4111793"/>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793533" y="345025"/>
            <a:ext cx="9936401" cy="1252589"/>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793533" y="1588613"/>
            <a:ext cx="4873696" cy="778555"/>
          </a:xfrm>
        </p:spPr>
        <p:txBody>
          <a:bodyPr anchor="b"/>
          <a:lstStyle>
            <a:lvl1pPr marL="0" indent="0">
              <a:buNone/>
              <a:defRPr sz="2270" b="1"/>
            </a:lvl1pPr>
            <a:lvl2pPr marL="431800" indent="0">
              <a:buNone/>
              <a:defRPr sz="1890" b="1"/>
            </a:lvl2pPr>
            <a:lvl3pPr marL="864235" indent="0">
              <a:buNone/>
              <a:defRPr sz="1700" b="1"/>
            </a:lvl3pPr>
            <a:lvl4pPr marL="1296035" indent="0">
              <a:buNone/>
              <a:defRPr sz="1510" b="1"/>
            </a:lvl4pPr>
            <a:lvl5pPr marL="1727835" indent="0">
              <a:buNone/>
              <a:defRPr sz="1510" b="1"/>
            </a:lvl5pPr>
            <a:lvl6pPr marL="2160270" indent="0">
              <a:buNone/>
              <a:defRPr sz="1510" b="1"/>
            </a:lvl6pPr>
            <a:lvl7pPr marL="2592070" indent="0">
              <a:buNone/>
              <a:defRPr sz="1510" b="1"/>
            </a:lvl7pPr>
            <a:lvl8pPr marL="3023870" indent="0">
              <a:buNone/>
              <a:defRPr sz="1510" b="1"/>
            </a:lvl8pPr>
            <a:lvl9pPr marL="3456305" indent="0">
              <a:buNone/>
              <a:defRPr sz="151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793533" y="2367168"/>
            <a:ext cx="4873696" cy="348174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5832236" y="1588613"/>
            <a:ext cx="4897698" cy="778555"/>
          </a:xfrm>
        </p:spPr>
        <p:txBody>
          <a:bodyPr anchor="b"/>
          <a:lstStyle>
            <a:lvl1pPr marL="0" indent="0">
              <a:buNone/>
              <a:defRPr sz="2270" b="1"/>
            </a:lvl1pPr>
            <a:lvl2pPr marL="431800" indent="0">
              <a:buNone/>
              <a:defRPr sz="1890" b="1"/>
            </a:lvl2pPr>
            <a:lvl3pPr marL="864235" indent="0">
              <a:buNone/>
              <a:defRPr sz="1700" b="1"/>
            </a:lvl3pPr>
            <a:lvl4pPr marL="1296035" indent="0">
              <a:buNone/>
              <a:defRPr sz="1510" b="1"/>
            </a:lvl4pPr>
            <a:lvl5pPr marL="1727835" indent="0">
              <a:buNone/>
              <a:defRPr sz="1510" b="1"/>
            </a:lvl5pPr>
            <a:lvl6pPr marL="2160270" indent="0">
              <a:buNone/>
              <a:defRPr sz="1510" b="1"/>
            </a:lvl6pPr>
            <a:lvl7pPr marL="2592070" indent="0">
              <a:buNone/>
              <a:defRPr sz="1510" b="1"/>
            </a:lvl7pPr>
            <a:lvl8pPr marL="3023870" indent="0">
              <a:buNone/>
              <a:defRPr sz="1510" b="1"/>
            </a:lvl8pPr>
            <a:lvl9pPr marL="3456305" indent="0">
              <a:buNone/>
              <a:defRPr sz="151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5832236" y="2367168"/>
            <a:ext cx="4897698" cy="348174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793533" y="432031"/>
            <a:ext cx="3715650" cy="1512107"/>
          </a:xfrm>
        </p:spPr>
        <p:txBody>
          <a:bodyPr anchor="b"/>
          <a:lstStyle>
            <a:lvl1pPr>
              <a:defRPr sz="3025"/>
            </a:lvl1pPr>
          </a:lstStyle>
          <a:p>
            <a:r>
              <a:rPr lang="zh-CN" altLang="en-US"/>
              <a:t>单击此处编辑母版标题样式</a:t>
            </a:r>
            <a:endParaRPr lang="zh-CN" altLang="en-US"/>
          </a:p>
        </p:txBody>
      </p:sp>
      <p:sp>
        <p:nvSpPr>
          <p:cNvPr id="3" name="内容占位符 2"/>
          <p:cNvSpPr>
            <a:spLocks noGrp="1"/>
          </p:cNvSpPr>
          <p:nvPr>
            <p:ph idx="1"/>
          </p:nvPr>
        </p:nvSpPr>
        <p:spPr>
          <a:xfrm>
            <a:off x="4897698" y="933066"/>
            <a:ext cx="5832236" cy="4605327"/>
          </a:xfrm>
        </p:spPr>
        <p:txBody>
          <a:bodyPr/>
          <a:lstStyle>
            <a:lvl1pPr>
              <a:defRPr sz="3025"/>
            </a:lvl1pPr>
            <a:lvl2pPr>
              <a:defRPr sz="2645"/>
            </a:lvl2pPr>
            <a:lvl3pPr>
              <a:defRPr sz="2270"/>
            </a:lvl3pPr>
            <a:lvl4pPr>
              <a:defRPr sz="1890"/>
            </a:lvl4pPr>
            <a:lvl5pPr>
              <a:defRPr sz="1890"/>
            </a:lvl5pPr>
            <a:lvl6pPr>
              <a:defRPr sz="1890"/>
            </a:lvl6pPr>
            <a:lvl7pPr>
              <a:defRPr sz="1890"/>
            </a:lvl7pPr>
            <a:lvl8pPr>
              <a:defRPr sz="1890"/>
            </a:lvl8pPr>
            <a:lvl9pPr>
              <a:defRPr sz="189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793533" y="1944138"/>
            <a:ext cx="3715650" cy="3601756"/>
          </a:xfrm>
        </p:spPr>
        <p:txBody>
          <a:bodyPr/>
          <a:lstStyle>
            <a:lvl1pPr marL="0" indent="0">
              <a:buNone/>
              <a:defRPr sz="1510"/>
            </a:lvl1pPr>
            <a:lvl2pPr marL="431800" indent="0">
              <a:buNone/>
              <a:defRPr sz="1325"/>
            </a:lvl2pPr>
            <a:lvl3pPr marL="864235" indent="0">
              <a:buNone/>
              <a:defRPr sz="1135"/>
            </a:lvl3pPr>
            <a:lvl4pPr marL="1296035" indent="0">
              <a:buNone/>
              <a:defRPr sz="945"/>
            </a:lvl4pPr>
            <a:lvl5pPr marL="1727835" indent="0">
              <a:buNone/>
              <a:defRPr sz="945"/>
            </a:lvl5pPr>
            <a:lvl6pPr marL="2160270" indent="0">
              <a:buNone/>
              <a:defRPr sz="945"/>
            </a:lvl6pPr>
            <a:lvl7pPr marL="2592070" indent="0">
              <a:buNone/>
              <a:defRPr sz="945"/>
            </a:lvl7pPr>
            <a:lvl8pPr marL="3023870" indent="0">
              <a:buNone/>
              <a:defRPr sz="945"/>
            </a:lvl8pPr>
            <a:lvl9pPr marL="3456305" indent="0">
              <a:buNone/>
              <a:defRPr sz="945"/>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793533" y="432031"/>
            <a:ext cx="3715650" cy="1512107"/>
          </a:xfrm>
        </p:spPr>
        <p:txBody>
          <a:bodyPr anchor="b"/>
          <a:lstStyle>
            <a:lvl1pPr>
              <a:defRPr sz="3025"/>
            </a:lvl1pPr>
          </a:lstStyle>
          <a:p>
            <a:r>
              <a:rPr lang="zh-CN" altLang="en-US"/>
              <a:t>单击此处编辑母版标题样式</a:t>
            </a:r>
            <a:endParaRPr lang="zh-CN" altLang="en-US"/>
          </a:p>
        </p:txBody>
      </p:sp>
      <p:sp>
        <p:nvSpPr>
          <p:cNvPr id="3" name="图片占位符 2"/>
          <p:cNvSpPr>
            <a:spLocks noGrp="1"/>
          </p:cNvSpPr>
          <p:nvPr>
            <p:ph type="pic" idx="1"/>
          </p:nvPr>
        </p:nvSpPr>
        <p:spPr>
          <a:xfrm>
            <a:off x="4897698" y="933066"/>
            <a:ext cx="5832236" cy="4605327"/>
          </a:xfrm>
        </p:spPr>
        <p:txBody>
          <a:bodyPr/>
          <a:lstStyle>
            <a:lvl1pPr marL="0" indent="0">
              <a:buNone/>
              <a:defRPr sz="3025"/>
            </a:lvl1pPr>
            <a:lvl2pPr marL="431800" indent="0">
              <a:buNone/>
              <a:defRPr sz="2645"/>
            </a:lvl2pPr>
            <a:lvl3pPr marL="864235" indent="0">
              <a:buNone/>
              <a:defRPr sz="2270"/>
            </a:lvl3pPr>
            <a:lvl4pPr marL="1296035" indent="0">
              <a:buNone/>
              <a:defRPr sz="1890"/>
            </a:lvl4pPr>
            <a:lvl5pPr marL="1727835" indent="0">
              <a:buNone/>
              <a:defRPr sz="1890"/>
            </a:lvl5pPr>
            <a:lvl6pPr marL="2160270" indent="0">
              <a:buNone/>
              <a:defRPr sz="1890"/>
            </a:lvl6pPr>
            <a:lvl7pPr marL="2592070" indent="0">
              <a:buNone/>
              <a:defRPr sz="1890"/>
            </a:lvl7pPr>
            <a:lvl8pPr marL="3023870" indent="0">
              <a:buNone/>
              <a:defRPr sz="1890"/>
            </a:lvl8pPr>
            <a:lvl9pPr marL="3456305" indent="0">
              <a:buNone/>
              <a:defRPr sz="1890"/>
            </a:lvl9pPr>
          </a:lstStyle>
          <a:p>
            <a:endParaRPr lang="zh-CN" altLang="en-US"/>
          </a:p>
        </p:txBody>
      </p:sp>
      <p:sp>
        <p:nvSpPr>
          <p:cNvPr id="4" name="文本占位符 3"/>
          <p:cNvSpPr>
            <a:spLocks noGrp="1"/>
          </p:cNvSpPr>
          <p:nvPr>
            <p:ph type="body" sz="half" idx="2"/>
          </p:nvPr>
        </p:nvSpPr>
        <p:spPr>
          <a:xfrm>
            <a:off x="793533" y="1944138"/>
            <a:ext cx="3715650" cy="3601756"/>
          </a:xfrm>
        </p:spPr>
        <p:txBody>
          <a:bodyPr/>
          <a:lstStyle>
            <a:lvl1pPr marL="0" indent="0">
              <a:buNone/>
              <a:defRPr sz="1510"/>
            </a:lvl1pPr>
            <a:lvl2pPr marL="431800" indent="0">
              <a:buNone/>
              <a:defRPr sz="1325"/>
            </a:lvl2pPr>
            <a:lvl3pPr marL="864235" indent="0">
              <a:buNone/>
              <a:defRPr sz="1135"/>
            </a:lvl3pPr>
            <a:lvl4pPr marL="1296035" indent="0">
              <a:buNone/>
              <a:defRPr sz="945"/>
            </a:lvl4pPr>
            <a:lvl5pPr marL="1727835" indent="0">
              <a:buNone/>
              <a:defRPr sz="945"/>
            </a:lvl5pPr>
            <a:lvl6pPr marL="2160270" indent="0">
              <a:buNone/>
              <a:defRPr sz="945"/>
            </a:lvl6pPr>
            <a:lvl7pPr marL="2592070" indent="0">
              <a:buNone/>
              <a:defRPr sz="945"/>
            </a:lvl7pPr>
            <a:lvl8pPr marL="3023870" indent="0">
              <a:buNone/>
              <a:defRPr sz="945"/>
            </a:lvl8pPr>
            <a:lvl9pPr marL="3456305" indent="0">
              <a:buNone/>
              <a:defRPr sz="945"/>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p:cNvSpPr>
            <a:spLocks noGrp="1"/>
          </p:cNvSpPr>
          <p:nvPr>
            <p:ph type="title"/>
          </p:nvPr>
        </p:nvSpPr>
        <p:spPr>
          <a:xfrm>
            <a:off x="792032" y="345025"/>
            <a:ext cx="9936401" cy="1252589"/>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792032" y="1725123"/>
            <a:ext cx="9936401" cy="4111793"/>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792032" y="6006427"/>
            <a:ext cx="2592105" cy="345025"/>
          </a:xfrm>
          <a:prstGeom prst="rect">
            <a:avLst/>
          </a:prstGeom>
        </p:spPr>
        <p:txBody>
          <a:bodyPr vert="horz" lIns="91440" tIns="45720" rIns="91440" bIns="45720" rtlCol="0" anchor="ctr"/>
          <a:lstStyle>
            <a:lvl1pPr algn="l">
              <a:defRPr sz="1135">
                <a:solidFill>
                  <a:schemeClr val="tx1">
                    <a:tint val="75000"/>
                  </a:schemeClr>
                </a:solidFill>
              </a:defRPr>
            </a:lvl1pPr>
          </a:lstStyle>
          <a:p>
            <a:fld id="{D997B5FA-0921-464F-AAE1-844C04324D75}" type="datetimeFigureOut">
              <a:rPr lang="zh-CN" altLang="en-US" smtClean="0"/>
              <a:t/>
            </a:fld>
            <a:endParaRPr lang="zh-CN" altLang="en-US"/>
          </a:p>
        </p:txBody>
      </p:sp>
      <p:sp>
        <p:nvSpPr>
          <p:cNvPr id="5" name="页脚占位符 4"/>
          <p:cNvSpPr>
            <a:spLocks noGrp="1"/>
          </p:cNvSpPr>
          <p:nvPr>
            <p:ph type="ftr" sz="quarter" idx="3"/>
          </p:nvPr>
        </p:nvSpPr>
        <p:spPr>
          <a:xfrm>
            <a:off x="3816154" y="6006427"/>
            <a:ext cx="3888157" cy="345025"/>
          </a:xfrm>
          <a:prstGeom prst="rect">
            <a:avLst/>
          </a:prstGeom>
        </p:spPr>
        <p:txBody>
          <a:bodyPr vert="horz" lIns="91440" tIns="45720" rIns="91440" bIns="45720" rtlCol="0" anchor="ctr"/>
          <a:lstStyle>
            <a:lvl1pPr algn="ctr">
              <a:defRPr sz="1135">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136329" y="6006427"/>
            <a:ext cx="2592105" cy="345025"/>
          </a:xfrm>
          <a:prstGeom prst="rect">
            <a:avLst/>
          </a:prstGeom>
        </p:spPr>
        <p:txBody>
          <a:bodyPr vert="horz" lIns="91440" tIns="45720" rIns="91440" bIns="45720" rtlCol="0" anchor="ctr"/>
          <a:lstStyle>
            <a:lvl1pPr algn="r">
              <a:defRPr sz="1135">
                <a:solidFill>
                  <a:schemeClr val="tx1">
                    <a:tint val="75000"/>
                  </a:schemeClr>
                </a:solidFill>
              </a:defRPr>
            </a:lvl1pPr>
          </a:lstStyle>
          <a:p>
            <a:fld id="{565CE74E-AB26-4998-AD42-012C4C1AD076}" type="slidenum">
              <a:rPr lang="zh-CN" altLang="en-US" smtClean="0"/>
              <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algn="l" defTabSz="864235" rtl="0" eaLnBrk="1" latinLnBrk="0" hangingPunct="1">
        <a:lnSpc>
          <a:spcPct val="90000"/>
        </a:lnSpc>
        <a:spcBef>
          <a:spcPct val="0"/>
        </a:spcBef>
        <a:buNone/>
        <a:defRPr sz="4155" kern="1200">
          <a:solidFill>
            <a:schemeClr val="tx1"/>
          </a:solidFill>
          <a:latin typeface="+mj-lt"/>
          <a:ea typeface="+mj-ea"/>
          <a:cs typeface="+mj-cs"/>
        </a:defRPr>
      </a:lvl1pPr>
    </p:titleStyle>
    <p:bodyStyle>
      <a:lvl1pPr marL="215900" indent="-215900" algn="l" defTabSz="864235" rtl="0" eaLnBrk="1" latinLnBrk="0" hangingPunct="1">
        <a:lnSpc>
          <a:spcPct val="90000"/>
        </a:lnSpc>
        <a:spcBef>
          <a:spcPts val="945"/>
        </a:spcBef>
        <a:buFont typeface="Arial" panose="020b0604020202020204" pitchFamily="34" charset="0"/>
        <a:buChar char="•"/>
        <a:defRPr sz="2645" kern="1200">
          <a:solidFill>
            <a:schemeClr val="tx1"/>
          </a:solidFill>
          <a:latin typeface="+mn-lt"/>
          <a:ea typeface="+mn-ea"/>
          <a:cs typeface="+mn-cs"/>
        </a:defRPr>
      </a:lvl1pPr>
      <a:lvl2pPr marL="647700" indent="-215900" algn="l" defTabSz="864235" rtl="0" eaLnBrk="1" latinLnBrk="0" hangingPunct="1">
        <a:lnSpc>
          <a:spcPct val="90000"/>
        </a:lnSpc>
        <a:spcBef>
          <a:spcPct val="95000"/>
        </a:spcBef>
        <a:buFont typeface="Arial" panose="020b0604020202020204" pitchFamily="34" charset="0"/>
        <a:buChar char="•"/>
        <a:defRPr sz="2270" kern="1200">
          <a:solidFill>
            <a:schemeClr val="tx1"/>
          </a:solidFill>
          <a:latin typeface="+mn-lt"/>
          <a:ea typeface="+mn-ea"/>
          <a:cs typeface="+mn-cs"/>
        </a:defRPr>
      </a:lvl2pPr>
      <a:lvl3pPr marL="1080135" indent="-215900" algn="l" defTabSz="864235" rtl="0" eaLnBrk="1" latinLnBrk="0" hangingPunct="1">
        <a:lnSpc>
          <a:spcPct val="90000"/>
        </a:lnSpc>
        <a:spcBef>
          <a:spcPct val="95000"/>
        </a:spcBef>
        <a:buFont typeface="Arial" panose="020b0604020202020204" pitchFamily="34" charset="0"/>
        <a:buChar char="•"/>
        <a:defRPr sz="1890" kern="1200">
          <a:solidFill>
            <a:schemeClr val="tx1"/>
          </a:solidFill>
          <a:latin typeface="+mn-lt"/>
          <a:ea typeface="+mn-ea"/>
          <a:cs typeface="+mn-cs"/>
        </a:defRPr>
      </a:lvl3pPr>
      <a:lvl4pPr marL="1511935" indent="-215900" algn="l" defTabSz="864235" rtl="0" eaLnBrk="1" latinLnBrk="0" hangingPunct="1">
        <a:lnSpc>
          <a:spcPct val="90000"/>
        </a:lnSpc>
        <a:spcBef>
          <a:spcPct val="95000"/>
        </a:spcBef>
        <a:buFont typeface="Arial" panose="020b0604020202020204" pitchFamily="34" charset="0"/>
        <a:buChar char="•"/>
        <a:defRPr sz="1700" kern="1200">
          <a:solidFill>
            <a:schemeClr val="tx1"/>
          </a:solidFill>
          <a:latin typeface="+mn-lt"/>
          <a:ea typeface="+mn-ea"/>
          <a:cs typeface="+mn-cs"/>
        </a:defRPr>
      </a:lvl4pPr>
      <a:lvl5pPr marL="1943735" indent="-215900" algn="l" defTabSz="864235" rtl="0" eaLnBrk="1" latinLnBrk="0" hangingPunct="1">
        <a:lnSpc>
          <a:spcPct val="90000"/>
        </a:lnSpc>
        <a:spcBef>
          <a:spcPct val="95000"/>
        </a:spcBef>
        <a:buFont typeface="Arial" panose="020b0604020202020204" pitchFamily="34" charset="0"/>
        <a:buChar char="•"/>
        <a:defRPr sz="1700" kern="1200">
          <a:solidFill>
            <a:schemeClr val="tx1"/>
          </a:solidFill>
          <a:latin typeface="+mn-lt"/>
          <a:ea typeface="+mn-ea"/>
          <a:cs typeface="+mn-cs"/>
        </a:defRPr>
      </a:lvl5pPr>
      <a:lvl6pPr marL="2376170" indent="-215900" algn="l" defTabSz="864235" rtl="0" eaLnBrk="1" latinLnBrk="0" hangingPunct="1">
        <a:lnSpc>
          <a:spcPct val="90000"/>
        </a:lnSpc>
        <a:spcBef>
          <a:spcPct val="95000"/>
        </a:spcBef>
        <a:buFont typeface="Arial" panose="020b0604020202020204" pitchFamily="34" charset="0"/>
        <a:buChar char="•"/>
        <a:defRPr sz="1700" kern="1200">
          <a:solidFill>
            <a:schemeClr val="tx1"/>
          </a:solidFill>
          <a:latin typeface="+mn-lt"/>
          <a:ea typeface="+mn-ea"/>
          <a:cs typeface="+mn-cs"/>
        </a:defRPr>
      </a:lvl6pPr>
      <a:lvl7pPr marL="2807970" indent="-215900" algn="l" defTabSz="864235" rtl="0" eaLnBrk="1" latinLnBrk="0" hangingPunct="1">
        <a:lnSpc>
          <a:spcPct val="90000"/>
        </a:lnSpc>
        <a:spcBef>
          <a:spcPct val="95000"/>
        </a:spcBef>
        <a:buFont typeface="Arial" panose="020b0604020202020204" pitchFamily="34" charset="0"/>
        <a:buChar char="•"/>
        <a:defRPr sz="1700" kern="1200">
          <a:solidFill>
            <a:schemeClr val="tx1"/>
          </a:solidFill>
          <a:latin typeface="+mn-lt"/>
          <a:ea typeface="+mn-ea"/>
          <a:cs typeface="+mn-cs"/>
        </a:defRPr>
      </a:lvl7pPr>
      <a:lvl8pPr marL="3239770" indent="-215900" algn="l" defTabSz="864235" rtl="0" eaLnBrk="1" latinLnBrk="0" hangingPunct="1">
        <a:lnSpc>
          <a:spcPct val="90000"/>
        </a:lnSpc>
        <a:spcBef>
          <a:spcPct val="95000"/>
        </a:spcBef>
        <a:buFont typeface="Arial" panose="020b0604020202020204" pitchFamily="34" charset="0"/>
        <a:buChar char="•"/>
        <a:defRPr sz="1700" kern="1200">
          <a:solidFill>
            <a:schemeClr val="tx1"/>
          </a:solidFill>
          <a:latin typeface="+mn-lt"/>
          <a:ea typeface="+mn-ea"/>
          <a:cs typeface="+mn-cs"/>
        </a:defRPr>
      </a:lvl8pPr>
      <a:lvl9pPr marL="3672205" indent="-215900" algn="l" defTabSz="864235" rtl="0" eaLnBrk="1" latinLnBrk="0" hangingPunct="1">
        <a:lnSpc>
          <a:spcPct val="90000"/>
        </a:lnSpc>
        <a:spcBef>
          <a:spcPct val="95000"/>
        </a:spcBef>
        <a:buFont typeface="Arial" panose="020b0604020202020204" pitchFamily="34" charset="0"/>
        <a:buChar char="•"/>
        <a:defRPr sz="1700" kern="1200">
          <a:solidFill>
            <a:schemeClr val="tx1"/>
          </a:solidFill>
          <a:latin typeface="+mn-lt"/>
          <a:ea typeface="+mn-ea"/>
          <a:cs typeface="+mn-cs"/>
        </a:defRPr>
      </a:lvl9pPr>
    </p:bodyStyle>
    <p:otherStyle>
      <a:defPPr>
        <a:defRPr lang="zh-CN"/>
      </a:defPPr>
      <a:lvl1pPr marL="0" algn="l" defTabSz="864235" rtl="0" eaLnBrk="1" latinLnBrk="0" hangingPunct="1">
        <a:defRPr sz="1700" kern="1200">
          <a:solidFill>
            <a:schemeClr val="tx1"/>
          </a:solidFill>
          <a:latin typeface="+mn-lt"/>
          <a:ea typeface="+mn-ea"/>
          <a:cs typeface="+mn-cs"/>
        </a:defRPr>
      </a:lvl1pPr>
      <a:lvl2pPr marL="431800" algn="l" defTabSz="864235" rtl="0" eaLnBrk="1" latinLnBrk="0" hangingPunct="1">
        <a:defRPr sz="1700" kern="1200">
          <a:solidFill>
            <a:schemeClr val="tx1"/>
          </a:solidFill>
          <a:latin typeface="+mn-lt"/>
          <a:ea typeface="+mn-ea"/>
          <a:cs typeface="+mn-cs"/>
        </a:defRPr>
      </a:lvl2pPr>
      <a:lvl3pPr marL="864235" algn="l" defTabSz="864235" rtl="0" eaLnBrk="1" latinLnBrk="0" hangingPunct="1">
        <a:defRPr sz="1700" kern="1200">
          <a:solidFill>
            <a:schemeClr val="tx1"/>
          </a:solidFill>
          <a:latin typeface="+mn-lt"/>
          <a:ea typeface="+mn-ea"/>
          <a:cs typeface="+mn-cs"/>
        </a:defRPr>
      </a:lvl3pPr>
      <a:lvl4pPr marL="1296035" algn="l" defTabSz="864235" rtl="0" eaLnBrk="1" latinLnBrk="0" hangingPunct="1">
        <a:defRPr sz="1700" kern="1200">
          <a:solidFill>
            <a:schemeClr val="tx1"/>
          </a:solidFill>
          <a:latin typeface="+mn-lt"/>
          <a:ea typeface="+mn-ea"/>
          <a:cs typeface="+mn-cs"/>
        </a:defRPr>
      </a:lvl4pPr>
      <a:lvl5pPr marL="1727835" algn="l" defTabSz="864235" rtl="0" eaLnBrk="1" latinLnBrk="0" hangingPunct="1">
        <a:defRPr sz="1700" kern="1200">
          <a:solidFill>
            <a:schemeClr val="tx1"/>
          </a:solidFill>
          <a:latin typeface="+mn-lt"/>
          <a:ea typeface="+mn-ea"/>
          <a:cs typeface="+mn-cs"/>
        </a:defRPr>
      </a:lvl5pPr>
      <a:lvl6pPr marL="2160270" algn="l" defTabSz="864235" rtl="0" eaLnBrk="1" latinLnBrk="0" hangingPunct="1">
        <a:defRPr sz="1700" kern="1200">
          <a:solidFill>
            <a:schemeClr val="tx1"/>
          </a:solidFill>
          <a:latin typeface="+mn-lt"/>
          <a:ea typeface="+mn-ea"/>
          <a:cs typeface="+mn-cs"/>
        </a:defRPr>
      </a:lvl6pPr>
      <a:lvl7pPr marL="2592070" algn="l" defTabSz="864235" rtl="0" eaLnBrk="1" latinLnBrk="0" hangingPunct="1">
        <a:defRPr sz="1700" kern="1200">
          <a:solidFill>
            <a:schemeClr val="tx1"/>
          </a:solidFill>
          <a:latin typeface="+mn-lt"/>
          <a:ea typeface="+mn-ea"/>
          <a:cs typeface="+mn-cs"/>
        </a:defRPr>
      </a:lvl7pPr>
      <a:lvl8pPr marL="3023870" algn="l" defTabSz="864235" rtl="0" eaLnBrk="1" latinLnBrk="0" hangingPunct="1">
        <a:defRPr sz="1700" kern="1200">
          <a:solidFill>
            <a:schemeClr val="tx1"/>
          </a:solidFill>
          <a:latin typeface="+mn-lt"/>
          <a:ea typeface="+mn-ea"/>
          <a:cs typeface="+mn-cs"/>
        </a:defRPr>
      </a:lvl8pPr>
      <a:lvl9pPr marL="3456305" algn="l" defTabSz="864235" rtl="0" eaLnBrk="1" latinLnBrk="0" hangingPunct="1">
        <a:defRPr sz="17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png" /><Relationship Id="rId3" Type="http://schemas.openxmlformats.org/officeDocument/2006/relationships/image" Target="../media/image2.pn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image" Target="../media/image2.png" /><Relationship Id="rId4" Type="http://schemas.openxmlformats.org/officeDocument/2006/relationships/tags" Target="../tags/tag16.xml" /><Relationship Id="rId5" Type="http://schemas.openxmlformats.org/officeDocument/2006/relationships/tags" Target="../tags/tag17.xml" /><Relationship Id="rId6" Type="http://schemas.openxmlformats.org/officeDocument/2006/relationships/image" Target="../media/image6.jpe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7.jpeg" /><Relationship Id="rId3" Type="http://schemas.openxmlformats.org/officeDocument/2006/relationships/tags" Target="../tags/tag18.xml" /><Relationship Id="rId4" Type="http://schemas.openxmlformats.org/officeDocument/2006/relationships/tags" Target="../tags/tag19.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png" /><Relationship Id="rId3"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xml" /><Relationship Id="rId3" Type="http://schemas.openxmlformats.org/officeDocument/2006/relationships/image" Target="../media/image3.png" /><Relationship Id="rId4" Type="http://schemas.openxmlformats.org/officeDocument/2006/relationships/image" Target="../media/image4.png" /><Relationship Id="rId5" Type="http://schemas.openxmlformats.org/officeDocument/2006/relationships/tags" Target="../tags/tag1.xml" /><Relationship Id="rId6" Type="http://schemas.openxmlformats.org/officeDocument/2006/relationships/image" Target="../media/image2.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tags" Target="../tags/tag2.xml" /><Relationship Id="rId4" Type="http://schemas.openxmlformats.org/officeDocument/2006/relationships/tags" Target="../tags/tag3.xml" /><Relationship Id="rId5" Type="http://schemas.openxmlformats.org/officeDocument/2006/relationships/image" Target="../media/image2.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image" Target="../media/image2.png" /><Relationship Id="rId4" Type="http://schemas.openxmlformats.org/officeDocument/2006/relationships/tags" Target="../tags/tag4.xml" /><Relationship Id="rId5" Type="http://schemas.openxmlformats.org/officeDocument/2006/relationships/tags" Target="../tags/tag5.xml"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image" Target="../media/image2.png" /><Relationship Id="rId4" Type="http://schemas.openxmlformats.org/officeDocument/2006/relationships/tags" Target="../tags/tag6.xml" /><Relationship Id="rId5" Type="http://schemas.openxmlformats.org/officeDocument/2006/relationships/tags" Target="../tags/tag7.xm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image" Target="../media/image2.png" /><Relationship Id="rId4" Type="http://schemas.openxmlformats.org/officeDocument/2006/relationships/tags" Target="../tags/tag8.xml" /><Relationship Id="rId5" Type="http://schemas.openxmlformats.org/officeDocument/2006/relationships/tags" Target="../tags/tag9.xml" /><Relationship Id="rId6" Type="http://schemas.openxmlformats.org/officeDocument/2006/relationships/image" Target="../media/image6.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image" Target="../media/image2.png" /><Relationship Id="rId4" Type="http://schemas.openxmlformats.org/officeDocument/2006/relationships/tags" Target="../tags/tag10.xml" /><Relationship Id="rId5" Type="http://schemas.openxmlformats.org/officeDocument/2006/relationships/tags" Target="../tags/tag11.xm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image" Target="../media/image2.png" /><Relationship Id="rId4" Type="http://schemas.openxmlformats.org/officeDocument/2006/relationships/tags" Target="../tags/tag12.xml" /><Relationship Id="rId5" Type="http://schemas.openxmlformats.org/officeDocument/2006/relationships/tags" Target="../tags/tag13.xm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image" Target="../media/image2.png" /><Relationship Id="rId4" Type="http://schemas.openxmlformats.org/officeDocument/2006/relationships/tags" Target="../tags/tag14.xml" /><Relationship Id="rId5" Type="http://schemas.openxmlformats.org/officeDocument/2006/relationships/tags" Target="../tags/tag15.xml"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4"/>
          <p:cNvPicPr>
            <a:picLocks noChangeAspect="1"/>
          </p:cNvPicPr>
          <p:nvPr/>
        </p:nvPicPr>
        <p:blipFill>
          <a:blip r:embed="rId2"/>
          <a:stretch>
            <a:fillRect/>
          </a:stretch>
        </p:blipFill>
        <p:spPr>
          <a:xfrm>
            <a:off x="0" y="-15875"/>
            <a:ext cx="11602085" cy="6526530"/>
          </a:xfrm>
          <a:prstGeom prst="rect">
            <a:avLst/>
          </a:prstGeom>
        </p:spPr>
      </p:pic>
      <p:pic>
        <p:nvPicPr>
          <p:cNvPr id="3" name="图片 2" descr="MDR icon"/>
          <p:cNvPicPr>
            <a:picLocks noChangeAspect="1"/>
          </p:cNvPicPr>
          <p:nvPr/>
        </p:nvPicPr>
        <p:blipFill>
          <a:blip r:embed="rId3"/>
          <a:stretch>
            <a:fillRect/>
          </a:stretch>
        </p:blipFill>
        <p:spPr>
          <a:xfrm>
            <a:off x="1917700" y="1330960"/>
            <a:ext cx="8436610" cy="2058035"/>
          </a:xfrm>
          <a:prstGeom prst="rect">
            <a:avLst/>
          </a:prstGeom>
        </p:spPr>
      </p:pic>
    </p:spTree>
  </p:cSld>
  <p:clrMapOvr>
    <a:masterClrMapping/>
  </p:clrMapOvr>
  <p:transition/>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pic>
        <p:nvPicPr>
          <p:cNvPr id="6" name="图片 5" descr="MDR icon"/>
          <p:cNvPicPr>
            <a:picLocks noChangeAspect="1"/>
          </p:cNvPicPr>
          <p:nvPr/>
        </p:nvPicPr>
        <p:blipFill>
          <a:blip r:embed="rId3"/>
          <a:stretch>
            <a:fillRect/>
          </a:stretch>
        </p:blipFill>
        <p:spPr>
          <a:xfrm>
            <a:off x="9060180" y="5775960"/>
            <a:ext cx="2278380" cy="556260"/>
          </a:xfrm>
          <a:prstGeom prst="rect">
            <a:avLst/>
          </a:prstGeom>
        </p:spPr>
      </p:pic>
      <p:sp>
        <p:nvSpPr>
          <p:cNvPr id="10" name="文本框 9"/>
          <p:cNvSpPr txBox="1"/>
          <p:nvPr>
            <p:custDataLst>
              <p:tags r:id="rId4"/>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治疗过程</a:t>
            </a:r>
          </a:p>
        </p:txBody>
      </p:sp>
      <p:sp>
        <p:nvSpPr>
          <p:cNvPr id="19" name="矩形 18"/>
          <p:cNvSpPr txBox="1"/>
          <p:nvPr>
            <p:custDataLst>
              <p:tags r:id="rId5"/>
            </p:custDataLst>
          </p:nvPr>
        </p:nvSpPr>
        <p:spPr>
          <a:xfrm>
            <a:off x="725170" y="1457960"/>
            <a:ext cx="10541635" cy="396240"/>
          </a:xfrm>
          <a:prstGeom prst="rect">
            <a:avLst/>
          </a:prstGeom>
        </p:spPr>
        <p:txBody>
          <a:bodyPr wrap="square">
            <a:spAutoFit/>
          </a:bodyPr>
          <a:lstStyle/>
          <a:p>
            <a:r>
              <a:rPr lang="en-US" altLang="en-US" sz="2000" b="0">
                <a:latin typeface="微软雅黑" panose="020b0503020204020204" charset="-122"/>
                <a:cs typeface="+mn-ea"/>
                <a:sym typeface="+mn-lt"/>
              </a:rPr>
              <a:t>3.时间轴记录:(折线图)</a:t>
            </a:r>
          </a:p>
        </p:txBody>
      </p:sp>
      <p:pic>
        <p:nvPicPr>
          <p:cNvPr id="20" name="New picture" title=""/>
          <p:cNvPicPr/>
          <p:nvPr/>
        </p:nvPicPr>
        <p:blipFill>
          <a:blip r:embed="rId6"/>
          <a:stretch>
            <a:fillRect/>
          </a:stretch>
        </p:blipFill>
        <p:spPr>
          <a:xfrm>
            <a:off x="1270000" y="2032000"/>
            <a:ext cx="8001000" cy="4064000"/>
          </a:xfrm>
          <a:prstGeom prst="rect">
            <a:avLst/>
          </a:prstGeom>
        </p:spPr>
      </p:pic>
    </p:spTree>
  </p:cSld>
  <p:clrMapOvr>
    <a:masterClrMapping/>
  </p:clrMapOvr>
  <p:transition/>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4" name="图片 3" descr="抗感锋云001"/>
          <p:cNvPicPr>
            <a:picLocks noChangeAspect="1"/>
          </p:cNvPicPr>
          <p:nvPr/>
        </p:nvPicPr>
        <p:blipFill>
          <a:blip r:embed="rId2"/>
          <a:stretch>
            <a:fillRect/>
          </a:stretch>
        </p:blipFill>
        <p:spPr>
          <a:xfrm>
            <a:off x="0" y="1270"/>
            <a:ext cx="11520170" cy="6478270"/>
          </a:xfrm>
          <a:prstGeom prst="rect">
            <a:avLst/>
          </a:prstGeom>
        </p:spPr>
      </p:pic>
      <p:sp>
        <p:nvSpPr>
          <p:cNvPr id="10" name="文本框 9"/>
          <p:cNvSpPr txBox="1"/>
          <p:nvPr>
            <p:custDataLst>
              <p:tags r:id="rId3"/>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诊疗体会</a:t>
            </a:r>
          </a:p>
        </p:txBody>
      </p:sp>
      <p:sp>
        <p:nvSpPr>
          <p:cNvPr id="19" name="矩形 18"/>
          <p:cNvSpPr txBox="1"/>
          <p:nvPr>
            <p:custDataLst>
              <p:tags r:id="rId4"/>
            </p:custDataLst>
          </p:nvPr>
        </p:nvSpPr>
        <p:spPr>
          <a:xfrm>
            <a:off x="441325" y="1778000"/>
            <a:ext cx="10951845" cy="1310640"/>
          </a:xfrm>
          <a:prstGeom prst="rect">
            <a:avLst/>
          </a:prstGeom>
        </p:spPr>
        <p:txBody>
          <a:bodyPr wrap="square">
            <a:spAutoFit/>
          </a:bodyPr>
          <a:lstStyle/>
          <a:p>
            <a:r>
              <a:rPr lang="en-US" altLang="en-US" sz="2000" b="0">
                <a:solidFill>
                  <a:schemeClr val="tx1"/>
                </a:solidFill>
                <a:latin typeface="微软雅黑" panose="020b0503020204020204" charset="-122"/>
                <a:cs typeface="+mn-ea"/>
                <a:sym typeface="+mn-lt"/>
              </a:rPr>
              <a:t>1.疗效评价：白血病患者化疗后严重骨髓抑制继发败血症使用依拉环素有效且安全未出现明显毒副作用</a:t>
            </a:r>
          </a:p>
          <a:p>
            <a:r>
              <a:rPr lang="en-US" altLang="en-US" sz="2000" b="0">
                <a:solidFill>
                  <a:schemeClr val="tx1"/>
                </a:solidFill>
                <a:latin typeface="微软雅黑" panose="020b0503020204020204" charset="-122"/>
                <a:cs typeface="+mn-ea"/>
                <a:sym typeface="+mn-lt"/>
              </a:rPr>
              <a:t>2.局限性：需要杀菌剂联合使用</a:t>
            </a:r>
          </a:p>
          <a:p>
            <a:r>
              <a:rPr lang="en-US" altLang="en-US" sz="2000" b="0">
                <a:solidFill>
                  <a:schemeClr val="tx1"/>
                </a:solidFill>
                <a:latin typeface="微软雅黑" panose="020b0503020204020204" charset="-122"/>
                <a:cs typeface="+mn-ea"/>
                <a:sym typeface="+mn-lt"/>
              </a:rPr>
              <a:t>3.结论：依拉环素疗效确切且安全</a:t>
            </a:r>
          </a:p>
        </p:txBody>
      </p:sp>
    </p:spTree>
  </p:cSld>
  <p:clrMapOvr>
    <a:masterClrMapping/>
  </p:clrMapOvr>
  <p:transition/>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5" name="图片 4" descr="MDR实战营虚拟背景4"/>
          <p:cNvPicPr>
            <a:picLocks noChangeAspect="1"/>
          </p:cNvPicPr>
          <p:nvPr/>
        </p:nvPicPr>
        <p:blipFill>
          <a:blip r:embed="rId2"/>
          <a:stretch>
            <a:fillRect/>
          </a:stretch>
        </p:blipFill>
        <p:spPr>
          <a:xfrm>
            <a:off x="0" y="-15875"/>
            <a:ext cx="11602085" cy="6526530"/>
          </a:xfrm>
          <a:prstGeom prst="rect">
            <a:avLst/>
          </a:prstGeom>
        </p:spPr>
      </p:pic>
      <p:sp>
        <p:nvSpPr>
          <p:cNvPr id="6" name="文本框 5"/>
          <p:cNvSpPr txBox="1"/>
          <p:nvPr/>
        </p:nvSpPr>
        <p:spPr>
          <a:xfrm>
            <a:off x="1795780" y="1884680"/>
            <a:ext cx="8009255" cy="1896110"/>
          </a:xfrm>
          <a:prstGeom prst="rect">
            <a:avLst/>
          </a:prstGeom>
          <a:noFill/>
        </p:spPr>
        <p:txBody>
          <a:bodyPr wrap="square" rtlCol="0" anchor="t">
            <a:noAutofit/>
          </a:bodyPr>
          <a:lstStyle/>
          <a:p>
            <a:pPr algn="l">
              <a:spcBef>
                <a:spcPct val="0"/>
              </a:spcBef>
              <a:buFontTx/>
              <a:buNone/>
            </a:pPr>
            <a:r>
              <a:rPr lang="en-US" altLang="zh-CN" sz="5400" b="1">
                <a:solidFill>
                  <a:schemeClr val="bg1"/>
                </a:solidFill>
                <a:latin typeface="微软雅黑" panose="020b0503020204020204" charset="-122"/>
                <a:ea typeface="微软雅黑" panose="020b0503020204020204" charset="-122"/>
                <a:cs typeface="+mj-cs"/>
                <a:sym typeface="+mn-ea"/>
              </a:rPr>
              <a:t>      感谢观看  </a:t>
            </a:r>
          </a:p>
          <a:p>
            <a:pPr algn="l">
              <a:spcBef>
                <a:spcPct val="0"/>
              </a:spcBef>
              <a:buFontTx/>
              <a:buNone/>
            </a:pPr>
            <a:r>
              <a:rPr lang="en-US" altLang="zh-CN" sz="5400" b="1">
                <a:solidFill>
                  <a:schemeClr val="bg1"/>
                </a:solidFill>
                <a:latin typeface="微软雅黑" panose="020b0503020204020204" charset="-122"/>
                <a:ea typeface="微软雅黑" panose="020b0503020204020204" charset="-122"/>
                <a:cs typeface="+mj-cs"/>
                <a:sym typeface="+mn-ea"/>
              </a:rPr>
              <a:t>            敬请指导</a:t>
            </a:r>
          </a:p>
        </p:txBody>
      </p:sp>
      <p:pic>
        <p:nvPicPr>
          <p:cNvPr id="7" name="图片 6" descr="MDR icon"/>
          <p:cNvPicPr>
            <a:picLocks noChangeAspect="1"/>
          </p:cNvPicPr>
          <p:nvPr/>
        </p:nvPicPr>
        <p:blipFill>
          <a:blip r:embed="rId3"/>
          <a:stretch>
            <a:fillRect/>
          </a:stretch>
        </p:blipFill>
        <p:spPr>
          <a:xfrm>
            <a:off x="344805" y="314960"/>
            <a:ext cx="2691130" cy="657225"/>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8" name="图片 7" descr="MDR实战营虚拟背景1"/>
          <p:cNvPicPr>
            <a:picLocks noChangeAspect="1"/>
          </p:cNvPicPr>
          <p:nvPr/>
        </p:nvPicPr>
        <p:blipFill>
          <a:blip r:embed="rId3"/>
          <a:stretch>
            <a:fillRect/>
          </a:stretch>
        </p:blipFill>
        <p:spPr>
          <a:xfrm>
            <a:off x="635" y="0"/>
            <a:ext cx="11597640" cy="6523990"/>
          </a:xfrm>
          <a:prstGeom prst="rect">
            <a:avLst/>
          </a:prstGeom>
        </p:spPr>
      </p:pic>
      <p:pic>
        <p:nvPicPr>
          <p:cNvPr id="9" name="图片 8" descr="闪电菌群icon"/>
          <p:cNvPicPr>
            <a:picLocks noChangeAspect="1"/>
          </p:cNvPicPr>
          <p:nvPr/>
        </p:nvPicPr>
        <p:blipFill>
          <a:blip r:embed="rId4"/>
          <a:stretch>
            <a:fillRect/>
          </a:stretch>
        </p:blipFill>
        <p:spPr>
          <a:xfrm>
            <a:off x="2844165" y="1255395"/>
            <a:ext cx="6325870" cy="5224145"/>
          </a:xfrm>
          <a:prstGeom prst="rect">
            <a:avLst/>
          </a:prstGeom>
        </p:spPr>
      </p:pic>
      <p:sp>
        <p:nvSpPr>
          <p:cNvPr id="14" name="文本框 13"/>
          <p:cNvSpPr txBox="1"/>
          <p:nvPr>
            <p:custDataLst>
              <p:tags r:id="rId5"/>
            </p:custDataLst>
          </p:nvPr>
        </p:nvSpPr>
        <p:spPr>
          <a:xfrm>
            <a:off x="859155" y="2281555"/>
            <a:ext cx="10011410" cy="1077595"/>
          </a:xfrm>
          <a:prstGeom prst="rect">
            <a:avLst/>
          </a:prstGeom>
          <a:noFill/>
        </p:spPr>
        <p:txBody>
          <a:bodyPr wrap="square" rtlCol="0">
            <a:noAutofit/>
          </a:bodyPr>
          <a:lstStyle/>
          <a:p>
            <a:pPr algn="ctr"/>
            <a:r>
              <a:rPr lang="en-US" altLang="zh-CN" sz="4000" b="1" kern="100">
                <a:solidFill>
                  <a:schemeClr val="bg1"/>
                </a:solidFill>
                <a:latin typeface="Arial Regular" panose="020b0704020202020204" charset="0"/>
                <a:ea typeface="微软雅黑" panose="020b0503020204020204" charset="-122"/>
                <a:cs typeface="Times New Roman" panose="02020603050405020304" pitchFamily="18" charset="0"/>
              </a:rPr>
              <a:t>一例急性髓系白血病感染患者病例分享</a:t>
            </a:r>
          </a:p>
        </p:txBody>
      </p:sp>
      <p:pic>
        <p:nvPicPr>
          <p:cNvPr id="6" name="图片 5" descr="MDR icon"/>
          <p:cNvPicPr>
            <a:picLocks noChangeAspect="1"/>
          </p:cNvPicPr>
          <p:nvPr/>
        </p:nvPicPr>
        <p:blipFill>
          <a:blip r:embed="rId6"/>
          <a:stretch>
            <a:fillRect/>
          </a:stretch>
        </p:blipFill>
        <p:spPr>
          <a:xfrm>
            <a:off x="8647430" y="187960"/>
            <a:ext cx="2691130" cy="657225"/>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sp>
        <p:nvSpPr>
          <p:cNvPr id="10" name="文本框 9"/>
          <p:cNvSpPr txBox="1"/>
          <p:nvPr>
            <p:custDataLst>
              <p:tags r:id="rId3"/>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病例简介</a:t>
            </a:r>
          </a:p>
        </p:txBody>
      </p:sp>
      <p:sp>
        <p:nvSpPr>
          <p:cNvPr id="19" name="矩形 18"/>
          <p:cNvSpPr txBox="1"/>
          <p:nvPr>
            <p:custDataLst>
              <p:tags r:id="rId4"/>
            </p:custDataLst>
          </p:nvPr>
        </p:nvSpPr>
        <p:spPr>
          <a:xfrm>
            <a:off x="854710" y="1652905"/>
            <a:ext cx="10121265" cy="1310640"/>
          </a:xfrm>
          <a:prstGeom prst="rect">
            <a:avLst/>
          </a:prstGeom>
        </p:spPr>
        <p:txBody>
          <a:bodyPr wrap="square">
            <a:spAutoFit/>
          </a:bodyPr>
          <a:lstStyle/>
          <a:p>
            <a:r>
              <a:rPr lang="zh-CN" altLang="en-US" sz="2000" b="0">
                <a:solidFill>
                  <a:schemeClr val="tx1"/>
                </a:solidFill>
                <a:latin typeface="微软雅黑" panose="020b0503020204020204" charset="-122"/>
                <a:cs typeface="+mn-ea"/>
                <a:sym typeface="+mn-lt"/>
              </a:rPr>
              <a:t>摘要</a:t>
            </a:r>
          </a:p>
          <a:p>
            <a:r>
              <a:rPr lang="zh-CN" altLang="en-US" sz="2000" b="0">
                <a:solidFill>
                  <a:schemeClr val="tx1"/>
                </a:solidFill>
                <a:latin typeface="微软雅黑" panose="020b0503020204020204" charset="-122"/>
                <a:cs typeface="+mn-ea"/>
                <a:sym typeface="+mn-lt"/>
              </a:rPr>
              <a:t>1.独特性：患者化疗后合并败血症</a:t>
            </a:r>
          </a:p>
          <a:p>
            <a:endParaRPr lang="zh-CN" altLang="en-US" sz="2000" b="0">
              <a:solidFill>
                <a:schemeClr val="tx1"/>
              </a:solidFill>
              <a:latin typeface="微软雅黑" panose="020b0503020204020204" charset="-122"/>
              <a:cs typeface="+mn-ea"/>
              <a:sym typeface="+mn-lt"/>
            </a:endParaRPr>
          </a:p>
          <a:p>
            <a:r>
              <a:rPr lang="zh-CN" altLang="en-US" sz="2000" b="0">
                <a:solidFill>
                  <a:schemeClr val="tx1"/>
                </a:solidFill>
                <a:latin typeface="微软雅黑" panose="020b0503020204020204" charset="-122"/>
                <a:cs typeface="+mn-ea"/>
                <a:sym typeface="+mn-lt"/>
              </a:rPr>
              <a:t>2.背景：白血病患者化疗后严重骨髓抑制继发败血症使用依拉环素有效且安全</a:t>
            </a:r>
          </a:p>
        </p:txBody>
      </p:sp>
      <p:pic>
        <p:nvPicPr>
          <p:cNvPr id="6" name="图片 5" descr="MDR icon"/>
          <p:cNvPicPr>
            <a:picLocks noChangeAspect="1"/>
          </p:cNvPicPr>
          <p:nvPr/>
        </p:nvPicPr>
        <p:blipFill>
          <a:blip r:embed="rId5"/>
          <a:stretch>
            <a:fillRect/>
          </a:stretch>
        </p:blipFill>
        <p:spPr>
          <a:xfrm>
            <a:off x="9060180" y="5775960"/>
            <a:ext cx="2278380" cy="55626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pic>
        <p:nvPicPr>
          <p:cNvPr id="6" name="图片 5" descr="MDR icon"/>
          <p:cNvPicPr>
            <a:picLocks noChangeAspect="1"/>
          </p:cNvPicPr>
          <p:nvPr/>
        </p:nvPicPr>
        <p:blipFill>
          <a:blip r:embed="rId3"/>
          <a:stretch>
            <a:fillRect/>
          </a:stretch>
        </p:blipFill>
        <p:spPr>
          <a:xfrm>
            <a:off x="9060180" y="5775960"/>
            <a:ext cx="2278380" cy="556260"/>
          </a:xfrm>
          <a:prstGeom prst="rect">
            <a:avLst/>
          </a:prstGeom>
        </p:spPr>
      </p:pic>
      <p:sp>
        <p:nvSpPr>
          <p:cNvPr id="10" name="文本框 9"/>
          <p:cNvSpPr txBox="1"/>
          <p:nvPr>
            <p:custDataLst>
              <p:tags r:id="rId4"/>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患者基础信息</a:t>
            </a:r>
          </a:p>
        </p:txBody>
      </p:sp>
      <p:sp>
        <p:nvSpPr>
          <p:cNvPr id="19" name="矩形 18"/>
          <p:cNvSpPr txBox="1"/>
          <p:nvPr>
            <p:custDataLst>
              <p:tags r:id="rId5"/>
            </p:custDataLst>
          </p:nvPr>
        </p:nvSpPr>
        <p:spPr>
          <a:xfrm>
            <a:off x="724535" y="1457960"/>
            <a:ext cx="10106660" cy="1920240"/>
          </a:xfrm>
          <a:prstGeom prst="rect">
            <a:avLst/>
          </a:prstGeom>
        </p:spPr>
        <p:txBody>
          <a:bodyPr wrap="square">
            <a:spAutoFit/>
          </a:bodyPr>
          <a:lstStyle/>
          <a:p>
            <a:r>
              <a:rPr lang="en-US" altLang="en-US" sz="2000" b="0">
                <a:solidFill>
                  <a:schemeClr val="tx1"/>
                </a:solidFill>
                <a:latin typeface="微软雅黑" panose="020b0503020204020204" charset="-122"/>
                <a:cs typeface="+mn-ea"/>
                <a:sym typeface="+mn-lt"/>
              </a:rPr>
              <a:t>1.人口学信息：女，50岁，浙江省绍兴市诸暨市，职业：其他</a:t>
            </a:r>
          </a:p>
          <a:p>
            <a:r>
              <a:rPr lang="en-US" altLang="en-US" sz="2000" b="0">
                <a:solidFill>
                  <a:schemeClr val="tx1"/>
                </a:solidFill>
                <a:latin typeface="微软雅黑" panose="020b0503020204020204" charset="-122"/>
                <a:cs typeface="+mn-ea"/>
                <a:sym typeface="+mn-lt"/>
              </a:rPr>
              <a:t>2.主诉：确诊急性髓系白血病3月余，乏力一周。</a:t>
            </a:r>
          </a:p>
          <a:p>
            <a:r>
              <a:rPr lang="en-US" altLang="en-US" sz="2000" b="0">
                <a:solidFill>
                  <a:schemeClr val="tx1"/>
                </a:solidFill>
                <a:latin typeface="微软雅黑" panose="020b0503020204020204" charset="-122"/>
                <a:cs typeface="+mn-ea"/>
                <a:sym typeface="+mn-lt"/>
              </a:rPr>
              <a:t>3.既往史：平素健康状况细胞；否认高血压病史。否认冠心病病史。否认糖尿病病史。否认肝炎、结核等传染病史。否认中毒史。无药物过敏史，否认食物过敏史。有手术史，有手术(宫颈节育器植入术与取出术)，2025-02-28行诊断性刮宫术。无外伤史。有输血史。预防接种史随社会。</a:t>
            </a:r>
          </a:p>
        </p:txBody>
      </p:sp>
    </p:spTree>
  </p:cSld>
  <p:clrMapOvr>
    <a:masterClrMapping/>
  </p:clrMapOvr>
  <p:transition/>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pic>
        <p:nvPicPr>
          <p:cNvPr id="6" name="图片 5" descr="MDR icon"/>
          <p:cNvPicPr>
            <a:picLocks noChangeAspect="1"/>
          </p:cNvPicPr>
          <p:nvPr/>
        </p:nvPicPr>
        <p:blipFill>
          <a:blip r:embed="rId3"/>
          <a:stretch>
            <a:fillRect/>
          </a:stretch>
        </p:blipFill>
        <p:spPr>
          <a:xfrm>
            <a:off x="9060180" y="5775960"/>
            <a:ext cx="2278380" cy="556260"/>
          </a:xfrm>
          <a:prstGeom prst="rect">
            <a:avLst/>
          </a:prstGeom>
        </p:spPr>
      </p:pic>
      <p:sp>
        <p:nvSpPr>
          <p:cNvPr id="10" name="文本框 9"/>
          <p:cNvSpPr txBox="1"/>
          <p:nvPr>
            <p:custDataLst>
              <p:tags r:id="rId4"/>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入院后检查</a:t>
            </a:r>
          </a:p>
        </p:txBody>
      </p:sp>
      <p:sp>
        <p:nvSpPr>
          <p:cNvPr id="19" name="矩形 18"/>
          <p:cNvSpPr txBox="1"/>
          <p:nvPr>
            <p:custDataLst>
              <p:tags r:id="rId5"/>
            </p:custDataLst>
          </p:nvPr>
        </p:nvSpPr>
        <p:spPr>
          <a:xfrm>
            <a:off x="725170" y="1457960"/>
            <a:ext cx="10541635" cy="1920240"/>
          </a:xfrm>
          <a:prstGeom prst="rect">
            <a:avLst/>
          </a:prstGeom>
        </p:spPr>
        <p:txBody>
          <a:bodyPr wrap="square">
            <a:spAutoFit/>
          </a:bodyPr>
          <a:lstStyle/>
          <a:p>
            <a:r>
              <a:rPr lang="en-US" altLang="en-US" sz="2000" b="0">
                <a:solidFill>
                  <a:schemeClr val="tx1"/>
                </a:solidFill>
                <a:latin typeface="微软雅黑" panose="020b0503020204020204" charset="-122"/>
                <a:cs typeface="+mn-ea"/>
                <a:sym typeface="+mn-lt"/>
              </a:rPr>
              <a:t>1.体格检查：</a:t>
            </a:r>
          </a:p>
          <a:p>
            <a:r>
              <a:rPr lang="en-US" altLang="en-US" sz="2000" b="0">
                <a:solidFill>
                  <a:schemeClr val="tx1"/>
                </a:solidFill>
                <a:latin typeface="微软雅黑" panose="020b0503020204020204" charset="-122"/>
                <a:cs typeface="+mn-ea"/>
                <a:sym typeface="+mn-lt"/>
              </a:rPr>
              <a:t>体温：36.7摄氏度 脉搏：103次/分 呼吸：20次/分 血压：144/84mmHg 体位：自动 面容：安静 步态：正常 语言：清晰 神色有神 形态中等 语声清晰 气平 舌淡、苔薄白，脉细。身高：160cm 体重：77.4kg 检查合作 其他：无殊 </a:t>
            </a:r>
          </a:p>
          <a:p>
            <a:r>
              <a:rPr lang="en-US" altLang="en-US" sz="2000" b="0">
                <a:solidFill>
                  <a:schemeClr val="tx1"/>
                </a:solidFill>
                <a:latin typeface="微软雅黑" panose="020b0503020204020204" charset="-122"/>
                <a:cs typeface="+mn-ea"/>
                <a:sym typeface="+mn-lt"/>
              </a:rPr>
              <a:t>2.辅助检查：</a:t>
            </a:r>
          </a:p>
          <a:p>
            <a:r>
              <a:rPr lang="en-US" altLang="en-US" sz="2000" b="0">
                <a:solidFill>
                  <a:schemeClr val="tx1"/>
                </a:solidFill>
                <a:latin typeface="微软雅黑" panose="020b0503020204020204" charset="-122"/>
                <a:cs typeface="+mn-ea"/>
                <a:sym typeface="+mn-lt"/>
              </a:rPr>
              <a:t>CT</a:t>
            </a:r>
          </a:p>
        </p:txBody>
      </p:sp>
    </p:spTree>
  </p:cSld>
  <p:clrMapOvr>
    <a:masterClrMapping/>
  </p:clrMapOvr>
  <p:transition/>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pic>
        <p:nvPicPr>
          <p:cNvPr id="6" name="图片 5" descr="MDR icon"/>
          <p:cNvPicPr>
            <a:picLocks noChangeAspect="1"/>
          </p:cNvPicPr>
          <p:nvPr/>
        </p:nvPicPr>
        <p:blipFill>
          <a:blip r:embed="rId3"/>
          <a:stretch>
            <a:fillRect/>
          </a:stretch>
        </p:blipFill>
        <p:spPr>
          <a:xfrm>
            <a:off x="9060180" y="5775960"/>
            <a:ext cx="2278380" cy="556260"/>
          </a:xfrm>
          <a:prstGeom prst="rect">
            <a:avLst/>
          </a:prstGeom>
        </p:spPr>
      </p:pic>
      <p:sp>
        <p:nvSpPr>
          <p:cNvPr id="10" name="文本框 9"/>
          <p:cNvSpPr txBox="1"/>
          <p:nvPr>
            <p:custDataLst>
              <p:tags r:id="rId4"/>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入院后检查</a:t>
            </a:r>
          </a:p>
        </p:txBody>
      </p:sp>
      <p:sp>
        <p:nvSpPr>
          <p:cNvPr id="19" name="矩形 18"/>
          <p:cNvSpPr txBox="1"/>
          <p:nvPr>
            <p:custDataLst>
              <p:tags r:id="rId5"/>
            </p:custDataLst>
          </p:nvPr>
        </p:nvSpPr>
        <p:spPr>
          <a:xfrm>
            <a:off x="725170" y="1457960"/>
            <a:ext cx="10541635" cy="396240"/>
          </a:xfrm>
          <a:prstGeom prst="rect">
            <a:avLst/>
          </a:prstGeom>
        </p:spPr>
        <p:txBody>
          <a:bodyPr wrap="square">
            <a:spAutoFit/>
          </a:bodyPr>
          <a:lstStyle/>
          <a:p>
            <a:pPr algn="l">
              <a:buClrTx/>
              <a:buSzTx/>
              <a:buFontTx/>
            </a:pPr>
            <a:r>
              <a:rPr lang="en-US" altLang="en-US" sz="2000" b="0">
                <a:latin typeface="微软雅黑" panose="020b0503020204020204" charset="-122"/>
                <a:cs typeface="+mn-ea"/>
                <a:sym typeface="+mn-lt"/>
              </a:rPr>
              <a:t>3.影像学检查：</a:t>
            </a:r>
          </a:p>
        </p:txBody>
      </p:sp>
      <p:pic>
        <p:nvPicPr>
          <p:cNvPr id="20" name="New picture" title=""/>
          <p:cNvPicPr/>
          <p:nvPr/>
        </p:nvPicPr>
        <p:blipFill>
          <a:blip r:embed="rId6"/>
          <a:stretch>
            <a:fillRect/>
          </a:stretch>
        </p:blipFill>
        <p:spPr>
          <a:xfrm>
            <a:off x="1016000" y="1905000"/>
            <a:ext cx="3810000" cy="2286000"/>
          </a:xfrm>
          <a:prstGeom prst="rect">
            <a:avLst/>
          </a:prstGeom>
        </p:spPr>
      </p:pic>
      <p:pic>
        <p:nvPicPr>
          <p:cNvPr id="21" name="New picture" title=""/>
          <p:cNvPicPr/>
          <p:nvPr/>
        </p:nvPicPr>
        <p:blipFill>
          <a:blip r:embed="rId6"/>
          <a:stretch>
            <a:fillRect/>
          </a:stretch>
        </p:blipFill>
        <p:spPr>
          <a:xfrm>
            <a:off x="5080000" y="1905000"/>
            <a:ext cx="3810000" cy="2286000"/>
          </a:xfrm>
          <a:prstGeom prst="rect">
            <a:avLst/>
          </a:prstGeom>
        </p:spPr>
      </p:pic>
      <p:pic>
        <p:nvPicPr>
          <p:cNvPr id="22" name="New picture" title=""/>
          <p:cNvPicPr/>
          <p:nvPr/>
        </p:nvPicPr>
        <p:blipFill>
          <a:blip r:embed="rId6"/>
          <a:stretch>
            <a:fillRect/>
          </a:stretch>
        </p:blipFill>
        <p:spPr>
          <a:xfrm>
            <a:off x="1016000" y="4254500"/>
            <a:ext cx="3810000" cy="22860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pic>
        <p:nvPicPr>
          <p:cNvPr id="6" name="图片 5" descr="MDR icon"/>
          <p:cNvPicPr>
            <a:picLocks noChangeAspect="1"/>
          </p:cNvPicPr>
          <p:nvPr/>
        </p:nvPicPr>
        <p:blipFill>
          <a:blip r:embed="rId3"/>
          <a:stretch>
            <a:fillRect/>
          </a:stretch>
        </p:blipFill>
        <p:spPr>
          <a:xfrm>
            <a:off x="9060180" y="5775960"/>
            <a:ext cx="2278380" cy="556260"/>
          </a:xfrm>
          <a:prstGeom prst="rect">
            <a:avLst/>
          </a:prstGeom>
        </p:spPr>
      </p:pic>
      <p:sp>
        <p:nvSpPr>
          <p:cNvPr id="10" name="文本框 9"/>
          <p:cNvSpPr txBox="1"/>
          <p:nvPr>
            <p:custDataLst>
              <p:tags r:id="rId4"/>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诊断评估</a:t>
            </a:r>
          </a:p>
        </p:txBody>
      </p:sp>
      <p:sp>
        <p:nvSpPr>
          <p:cNvPr id="19" name="矩形 18"/>
          <p:cNvSpPr txBox="1"/>
          <p:nvPr>
            <p:custDataLst>
              <p:tags r:id="rId5"/>
            </p:custDataLst>
          </p:nvPr>
        </p:nvSpPr>
        <p:spPr>
          <a:xfrm>
            <a:off x="724535" y="1457960"/>
            <a:ext cx="10542270" cy="1920240"/>
          </a:xfrm>
          <a:prstGeom prst="rect">
            <a:avLst/>
          </a:prstGeom>
        </p:spPr>
        <p:txBody>
          <a:bodyPr wrap="square">
            <a:spAutoFit/>
          </a:bodyPr>
          <a:lstStyle/>
          <a:p>
            <a:r>
              <a:rPr lang="zh-CN" altLang="en-US" sz="2000" b="0">
                <a:solidFill>
                  <a:schemeClr val="tx1"/>
                </a:solidFill>
                <a:latin typeface="微软雅黑" panose="020b0503020204020204" charset="-122"/>
                <a:cs typeface="+mn-ea"/>
                <a:sym typeface="+mn-lt"/>
              </a:rPr>
              <a:t>诊断评估</a:t>
            </a:r>
          </a:p>
          <a:p>
            <a:r>
              <a:rPr lang="zh-CN" altLang="en-US" sz="2000" b="0">
                <a:solidFill>
                  <a:schemeClr val="tx1"/>
                </a:solidFill>
                <a:latin typeface="微软雅黑" panose="020b0503020204020204" charset="-122"/>
                <a:cs typeface="+mn-ea"/>
                <a:sym typeface="+mn-lt"/>
              </a:rPr>
              <a:t>1.初步诊断：中医诊断：1.虚劳类病 气血两虚症 西医诊断 1.急性髓系白血病(ASXL1、WT1、EVI1、MLL-AF10) 2.恶性肿瘤维持性化学治疗。补充诊断：1.化疗后骨髓抑制 2.感染性发热 3. 皮肤感染 4.低钾血症.5.低钙血症 6.肝功能不全7.便秘</a:t>
            </a:r>
          </a:p>
          <a:p>
            <a:r>
              <a:rPr lang="zh-CN" altLang="en-US" sz="2000" b="0">
                <a:solidFill>
                  <a:schemeClr val="tx1"/>
                </a:solidFill>
                <a:latin typeface="微软雅黑" panose="020b0503020204020204" charset="-122"/>
                <a:cs typeface="+mn-ea"/>
                <a:sym typeface="+mn-lt"/>
              </a:rPr>
              <a:t>2.诊断依据：既往有革兰阳性球菌阳性感染病史</a:t>
            </a:r>
          </a:p>
          <a:p>
            <a:r>
              <a:rPr lang="zh-CN" altLang="en-US" sz="2000" b="0">
                <a:solidFill>
                  <a:schemeClr val="tx1"/>
                </a:solidFill>
                <a:latin typeface="微软雅黑" panose="020b0503020204020204" charset="-122"/>
                <a:cs typeface="+mn-ea"/>
                <a:sym typeface="+mn-lt"/>
              </a:rPr>
              <a:t>3.鉴别诊断：排除肺结核：T-SPOT阴性</a:t>
            </a:r>
          </a:p>
        </p:txBody>
      </p:sp>
    </p:spTree>
  </p:cSld>
  <p:clrMapOvr>
    <a:masterClrMapping/>
  </p:clrMapOvr>
  <p:transition/>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pic>
        <p:nvPicPr>
          <p:cNvPr id="6" name="图片 5" descr="MDR icon"/>
          <p:cNvPicPr>
            <a:picLocks noChangeAspect="1"/>
          </p:cNvPicPr>
          <p:nvPr/>
        </p:nvPicPr>
        <p:blipFill>
          <a:blip r:embed="rId3"/>
          <a:stretch>
            <a:fillRect/>
          </a:stretch>
        </p:blipFill>
        <p:spPr>
          <a:xfrm>
            <a:off x="9060180" y="5775960"/>
            <a:ext cx="2278380" cy="556260"/>
          </a:xfrm>
          <a:prstGeom prst="rect">
            <a:avLst/>
          </a:prstGeom>
        </p:spPr>
      </p:pic>
      <p:sp>
        <p:nvSpPr>
          <p:cNvPr id="10" name="文本框 9"/>
          <p:cNvSpPr txBox="1"/>
          <p:nvPr>
            <p:custDataLst>
              <p:tags r:id="rId4"/>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治疗过程</a:t>
            </a:r>
          </a:p>
        </p:txBody>
      </p:sp>
      <p:sp>
        <p:nvSpPr>
          <p:cNvPr id="19" name="矩形 18"/>
          <p:cNvSpPr txBox="1"/>
          <p:nvPr>
            <p:custDataLst>
              <p:tags r:id="rId5"/>
            </p:custDataLst>
          </p:nvPr>
        </p:nvSpPr>
        <p:spPr>
          <a:xfrm>
            <a:off x="725170" y="1457960"/>
            <a:ext cx="10541635" cy="1310640"/>
          </a:xfrm>
          <a:prstGeom prst="rect">
            <a:avLst/>
          </a:prstGeom>
        </p:spPr>
        <p:txBody>
          <a:bodyPr wrap="square">
            <a:spAutoFit/>
          </a:bodyPr>
          <a:lstStyle/>
          <a:p>
            <a:r>
              <a:rPr lang="en-US" altLang="en-US" sz="2000" b="0">
                <a:solidFill>
                  <a:schemeClr val="tx1"/>
                </a:solidFill>
                <a:latin typeface="微软雅黑" panose="020b0503020204020204" charset="-122"/>
                <a:cs typeface="+mn-ea"/>
                <a:sym typeface="+mn-lt"/>
              </a:rPr>
              <a:t>1.药物：2025年3月28日，替考拉宁0.4g qd 7d抗感染治疗(首剂加倍)。</a:t>
            </a:r>
          </a:p>
          <a:p>
            <a:r>
              <a:rPr lang="en-US" altLang="en-US" sz="2000" b="0">
                <a:solidFill>
                  <a:schemeClr val="tx1"/>
                </a:solidFill>
                <a:latin typeface="微软雅黑" panose="020b0503020204020204" charset="-122"/>
                <a:cs typeface="+mn-ea"/>
                <a:sym typeface="+mn-lt"/>
              </a:rPr>
              <a:t>
</a:t>
            </a:r>
          </a:p>
          <a:p>
            <a:r>
              <a:rPr lang="en-US" altLang="en-US" sz="2000" b="0">
                <a:solidFill>
                  <a:schemeClr val="tx1"/>
                </a:solidFill>
                <a:latin typeface="微软雅黑" panose="020b0503020204020204" charset="-122"/>
                <a:cs typeface="+mn-ea"/>
                <a:sym typeface="+mn-lt"/>
              </a:rPr>
              <a:t>2.手术：无手术</a:t>
            </a:r>
          </a:p>
        </p:txBody>
      </p:sp>
    </p:spTree>
  </p:cSld>
  <p:clrMapOvr>
    <a:masterClrMapping/>
  </p:clrMapOvr>
  <p:transition/>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pic>
        <p:nvPicPr>
          <p:cNvPr id="6" name="图片 5" descr="MDR icon"/>
          <p:cNvPicPr>
            <a:picLocks noChangeAspect="1"/>
          </p:cNvPicPr>
          <p:nvPr/>
        </p:nvPicPr>
        <p:blipFill>
          <a:blip r:embed="rId3"/>
          <a:stretch>
            <a:fillRect/>
          </a:stretch>
        </p:blipFill>
        <p:spPr>
          <a:xfrm>
            <a:off x="9060180" y="5775960"/>
            <a:ext cx="2278380" cy="556260"/>
          </a:xfrm>
          <a:prstGeom prst="rect">
            <a:avLst/>
          </a:prstGeom>
        </p:spPr>
      </p:pic>
      <p:sp>
        <p:nvSpPr>
          <p:cNvPr id="10" name="文本框 9"/>
          <p:cNvSpPr txBox="1"/>
          <p:nvPr>
            <p:custDataLst>
              <p:tags r:id="rId4"/>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治疗过程</a:t>
            </a:r>
          </a:p>
        </p:txBody>
      </p:sp>
      <p:sp>
        <p:nvSpPr>
          <p:cNvPr id="19" name="矩形 18"/>
          <p:cNvSpPr txBox="1"/>
          <p:nvPr>
            <p:custDataLst>
              <p:tags r:id="rId5"/>
            </p:custDataLst>
          </p:nvPr>
        </p:nvSpPr>
        <p:spPr>
          <a:xfrm>
            <a:off x="725170" y="1457960"/>
            <a:ext cx="10541635" cy="4358640"/>
          </a:xfrm>
          <a:prstGeom prst="rect">
            <a:avLst/>
          </a:prstGeom>
        </p:spPr>
        <p:txBody>
          <a:bodyPr wrap="square">
            <a:spAutoFit/>
          </a:bodyPr>
          <a:lstStyle/>
          <a:p>
            <a:r>
              <a:rPr lang="en-US" altLang="en-US" sz="2000" b="0">
                <a:solidFill>
                  <a:schemeClr val="tx1"/>
                </a:solidFill>
                <a:latin typeface="微软雅黑" panose="020b0503020204020204" charset="-122"/>
                <a:cs typeface="+mn-ea"/>
                <a:sym typeface="+mn-lt"/>
              </a:rPr>
              <a:t>3.微生物/病理结果：导管血培养：耐甲氧西林凝固酶阴性葡萄球菌</a:t>
            </a:r>
          </a:p>
          <a:p>
            <a:r>
              <a:rPr lang="en-US" altLang="en-US" sz="2000" b="0">
                <a:solidFill>
                  <a:schemeClr val="tx1"/>
                </a:solidFill>
                <a:latin typeface="微软雅黑" panose="020b0503020204020204" charset="-122"/>
                <a:cs typeface="+mn-ea"/>
                <a:sym typeface="+mn-lt"/>
              </a:rPr>
              <a:t>4.方案调整：2025年3月30日，停用替考拉宁，改依拉环素 50mg Q12日治疗；因患者粒缺持续时间&gt;7天，予加用泊沙康唑 300ng QD抗感染治疗。</a:t>
            </a:r>
          </a:p>
          <a:p>
            <a:r>
              <a:rPr lang="en-US" altLang="en-US" sz="2000" b="0">
                <a:solidFill>
                  <a:schemeClr val="tx1"/>
                </a:solidFill>
                <a:latin typeface="微软雅黑" panose="020b0503020204020204" charset="-122"/>
                <a:cs typeface="+mn-ea"/>
                <a:sym typeface="+mn-lt"/>
              </a:rPr>
              <a:t>5.指标追踪：2025年3月28日，反复发热，最高体温39.3。血常规+CRP：*白细胞计数0.5*10^9/L+，中性粒细胞绝对数 0.0*10~9/L+，*血红蛋日 69g/L+，*血小板计数31*10^9/L+，*超敏C反应蛋白71.78ng/L</a:t>
            </a:r>
          </a:p>
          <a:p>
            <a:r>
              <a:rPr lang="en-US" altLang="en-US" sz="2000" b="0">
                <a:solidFill>
                  <a:schemeClr val="tx1"/>
                </a:solidFill>
                <a:latin typeface="微软雅黑" panose="020b0503020204020204" charset="-122"/>
                <a:cs typeface="+mn-ea"/>
                <a:sym typeface="+mn-lt"/>
              </a:rPr>
              <a:t>
2025年3月30日，血常规+CRP：*自细胞计数 0.G*10^9/L＋，中性粒细胞绝对数 0.1*10^9/L+，*血红蛋白 71g/L＋，*血小板计数24*10~9/L＋，*超敏C反应蛋白128.27mg/L十。2025-04-01 血常规+CRP：*日细胞计数 0.8*10^9/L+，中性粒细胞绝对数</a:t>
            </a:r>
          </a:p>
          <a:p>
            <a:r>
              <a:rPr lang="en-US" altLang="en-US" sz="2000" b="0">
                <a:solidFill>
                  <a:schemeClr val="tx1"/>
                </a:solidFill>
                <a:latin typeface="微软雅黑" panose="020b0503020204020204" charset="-122"/>
                <a:cs typeface="+mn-ea"/>
                <a:sym typeface="+mn-lt"/>
              </a:rPr>
              <a:t>
0.2*10~9/L+，*血红蛋白 68g/L＋，*血小板计数 26*10*9/L+，*超敏C反应蛋白 96.27ng/L</a:t>
            </a:r>
          </a:p>
        </p:txBody>
      </p:sp>
    </p:spTree>
  </p:cSld>
  <p:clrMapOvr>
    <a:masterClrMapping/>
  </p:clrMapOvr>
  <p:transition/>
  <p:timing/>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DIAGRAM_VIRTUALLY_FRAME" val="{&quot;height&quot;:273.45,&quot;left&quot;:146.55,&quot;top&quot;:130.3,&quot;width&quot;:658.05}"/>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DIAGRAM_VIRTUALLY_FRAME" val="{&quot;height&quot;:273.45,&quot;left&quot;:146.55,&quot;top&quot;:130.3,&quot;width&quot;:658.05}"/>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DIAGRAM_VIRTUALLY_FRAME" val="{&quot;height&quot;:273.45,&quot;left&quot;:146.55,&quot;top&quot;:130.3,&quot;width&quot;:658.05}"/>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DIAGRAM_VIRTUALLY_FRAME" val="{&quot;height&quot;:273.45,&quot;left&quot;:146.55,&quot;top&quot;:130.3,&quot;width&quot;:658.05}"/>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DIAGRAM_VIRTUALLY_FRAME" val="{&quot;height&quot;:273.45,&quot;left&quot;:146.55,&quot;top&quot;:130.3,&quot;width&quot;:658.05}"/>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AS_NET" val="4.0.30319.42000"/>
  <p:tag name="AS_OS" val="Microsoft Windows NT 10.0.14393.0"/>
  <p:tag name="AS_RELEASE_DATE" val="2024.12.14"/>
  <p:tag name="AS_TITLE" val="Aspose.Slides for .NET 4.0 Client Profile"/>
  <p:tag name="AS_VERSION" val="24.12"/>
</p:tagLst>
</file>

<file path=ppt/tags/tag3.xml><?xml version="1.0" encoding="utf-8"?>
<p:tagLst xmlns:p="http://schemas.openxmlformats.org/presentationml/2006/main">
  <p:tag name="KSO_WM_DIAGRAM_VIRTUALLY_FRAME" val="{&quot;height&quot;:273.45,&quot;left&quot;:146.55,&quot;top&quot;:130.3,&quot;width&quot;:658.05}"/>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KSO_WM_DIAGRAM_VIRTUALLY_FRAME" val="{&quot;height&quot;:273.45,&quot;left&quot;:146.55,&quot;top&quot;:130.3,&quot;width&quot;:658.05}"/>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DIAGRAM_VIRTUALLY_FRAME" val="{&quot;height&quot;:273.45,&quot;left&quot;:146.55,&quot;top&quot;:130.3,&quot;width&quot;:658.05}"/>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DIAGRAM_VIRTUALLY_FRAME" val="{&quot;height&quot;:273.45,&quot;left&quot;:146.55,&quot;top&quot;:130.3,&quot;width&quot;:658.05}"/>
</p:tagLst>
</file>

<file path=ppt/theme/theme1.xml><?xml version="1.0" encoding="utf-8"?>
<a:theme xmlns:r="http://schemas.openxmlformats.org/officeDocument/2006/relationships"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Calibri"/>
        <a:ea typeface="微软雅黑" panose="020b0503020204020204" charset="-122"/>
        <a:cs typeface="Arial"/>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微软雅黑" panose="020b0503020204020204" charset="-122"/>
        <a:cs typeface="Arial"/>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Calibri Light"/>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自定义</PresentationFormat>
  <Paragraphs>39</Paragraphs>
  <Slides>12</Slides>
  <Notes>1</Notes>
  <TotalTime>0</TotalTime>
  <HiddenSlides>0</HiddenSlides>
  <MMClips>0</MMClips>
  <ScaleCrop>0</ScaleCrop>
  <HeadingPairs>
    <vt:vector baseType="variant" size="6">
      <vt:variant>
        <vt:lpstr>Fonts used</vt:lpstr>
      </vt:variant>
      <vt:variant>
        <vt:i4>7</vt:i4>
      </vt:variant>
      <vt:variant>
        <vt:lpstr>Theme</vt:lpstr>
      </vt:variant>
      <vt:variant>
        <vt:i4>1</vt:i4>
      </vt:variant>
      <vt:variant>
        <vt:lpstr>Slide Titles</vt:lpstr>
      </vt:variant>
      <vt:variant>
        <vt:i4>12</vt:i4>
      </vt:variant>
    </vt:vector>
  </HeadingPairs>
  <TitlesOfParts>
    <vt:vector baseType="lpstr" size="20">
      <vt:lpstr>Arial</vt:lpstr>
      <vt:lpstr>Calibri</vt:lpstr>
      <vt:lpstr>Calibri Light</vt:lpstr>
      <vt:lpstr>Arial Regular</vt:lpstr>
      <vt:lpstr>微软雅黑</vt:lpstr>
      <vt:lpstr>Times New Roman</vt:lpstr>
      <vt:lpstr>Courier New</vt:lpstr>
      <vt:lpstr>WPS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24.1200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cp:lastModifiedBy>国际循环</cp:lastModifiedBy>
  <cp:revision>39</cp:revision>
  <dcterms:created xsi:type="dcterms:W3CDTF">2025-04-26T19:54:00Z</dcterms:created>
  <dcterms:modified xsi:type="dcterms:W3CDTF">2025-09-19T08:37:40Z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ICV">
    <vt:lpwstr>37B64F04178DAFC60E3A0D687883D5A4_43</vt:lpwstr>
  </property>
  <property fmtid="{D5CDD505-2E9C-101B-9397-08002B2CF9AE}" pid="3" name="KSOProductBuildVer">
    <vt:lpwstr>2052-12.1.0.22529</vt:lpwstr>
  </property>
</Properties>
</file>