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1.疗效评价：7.21患者现生命体征平稳，今日予以转出ICU转康复医院继续康复治疗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2.局限性：未进行鉴别诊断，未复核治疗结束有无微生物清除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3.结论：ICU内感染应选用降阶梯治疗，早点使用强效抗生素联合方案，尽早控制感染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丘脑出血破入脑室术后肺部感染病例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1.独特性：丘脑出血破入脑室，外引流手术术后发热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2.背景：患者6天前凌晨无明显诱因下出现剧烈头痛、恶心、呕吐，后逐渐意识不清，呼之不应。遂至当地医院急诊，查头颅CT提示丘脑出血破入脑室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1.人口学信息：男，50岁，工人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2.主诉：丘脑出血破入脑室术后6天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3.既往史：传染病史：否认肝炎史。否认结核史。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手术史：10余年前曾受“阑尾切除术”术后恢复可。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外伤史：否认外伤史。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输血史：否认输血史。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过敏史：否认食物、药物过敏史。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预防接种史：随社会。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其他接种史：随社会。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系统回顾：高血压史：有高血压病史2年，血压最高达160/100mmHg，平日未规率服药 降压，血压控制欠佳科室自定义既往史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79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T：38.3℃，P：18次/分，R：116次/分，BP：157/102mmHg，MEWS：4分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外院检查：2025年6月27日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颈胸CT扫描（2025-06-27，新疆省维吾尔自治区第三医院）：右侧丘脑出血并入脑室，颅内散在腔隙性脑梗死。双肺后部少许坠积性效应，颅脑CT平扫及CT增强未见异常。主动脉弓、右侧锁骨下动脉管壁混合斑块，管腔轻度狭窄。双侧颈总动脉末端管壁钙化斑块，管腔轻度狭窄。本院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2025-06-30 检查项目：胸部CT扫描 放射 检查号：8074800_GEPACS。检查结论：两肺下叶坠积性炎症，双侧胸腔少量积液；两肺上叶少许条索灶、肺气囊；请结合临床，随诊。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2025-06-30 检查项目：头颅CTA 放射 检查号：8074815_GEPACS。检查结论：双侧颈内动脉虹吸部钙化斑块伴管腔轻度狭窄，请结合其他检查。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2025-06-30 检查项目：头颅CT扫描 放射 检查号：8074827_GEPACS。检查结论：右侧丘脑出血，破入双侧脑室及后角、第四脑室，脑室内见少许积气，置管引流中，请结合临床随诊。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2025-07-01 检查项目：常规心电图 ECG 检查号：510120。检查结论：1.窦性心动过速2.T波改变（IaVLT波低直立&lt;R1/10；IIIIIaVFV4V5V6T波浅倒）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1.初步诊断：1.高血压脑出血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2.脑积水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3.多重感染的肺炎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4.急性呼吸窘迫综合征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5.电解质紊乱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6.导管相关性尿路感染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7.下肢静脉肌间血栓形成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8.低蛋白血症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9.肝功能不全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2.诊断依据：7月10日行下腔静脉滤器植入术。入院后一直发热，痰培养：鲍曼不动杆菌，泛耐药菌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1.药物：7月11痰培养鲍曼不动杆菌，泛耐药菌后，先后予以舒普深，舒巴坦钠，多西环素抗感染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2.手术：7月10日行腰穿+腰大池置管引流，7月10日行下腔静脉滤器植入术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3.微生物/病理结果：痰培养鲍曼不动杆菌，泛耐药菌后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4.方案调整：舒普深，舒巴坦钠，多西环素抗感染治疗3天无效后。更换为依拉环素＋舒巴坦钠治疗7天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5.指标追踪：动态记录体温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2025-09-19T13:12:00Z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