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1.疗效评价：达到效果，顺利脱机拔管。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2.局限性：无。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3.结论：术后并发鲍曼不动杆菌感染的高危因素、ngs 在疑难诊断中的价值、鲍曼不动杆菌治疗的复杂性、新型抗生素的治疗前景。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反复腹腔出血后疑难感染一例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1.独特性：患者系胰体尾切除术后，术后反复腹腔出血，合并肺部感染，肺泡灌洗液ngs 提示为鲍曼不动杆菌。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2.背景：术后并发鲍曼不动杆菌感染的高危因素、ngs 在疑难诊断中的价值、鲍曼不动杆菌治疗的复杂性、新型抗生素的治疗前景。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1.人口学信息：65岁，男性，陕西省西安市莲湖区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2.主诉：发现胰腺囊肿1年余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3.既往史：乙型肝炎病史20年，高血压病史20年，糖尿病7年，无过敏史，无吸烟史以及饮酒史。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体温36.5，心率87次/分，呼吸20次/分，血压126/74mmhg 。查体阴性。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胰胆管成像：胆囊多发结石伴胆囊炎，胆总管下段结石，胰腺囊性灶，现实不清。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1.初步诊断：胰腺囊肿，胆囊结石伴慢性胆囊炎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2.诊断依据：核磁结果提示胰腺囊肿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3.鉴别诊断：诊断明确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1.药物：07-27 泰能1g q8h➕万古霉素1g q12h➕卡泊芬净50mg 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2.手术：07-15胰体尾切除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07-26肝动脉分支出血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08-05肠系膜上动脉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3.微生物/病理结果：08-17痰培养/ngs提示鲍曼不动杆菌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4.方案调整：因多粘菌素联合舒巴坦效果欠佳，支气管镜下分泌物多，调整为依拉环素抗感染治疗。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5.指标追踪：体温，pct ，白细胞计数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39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39</cp:revision>
  <dcterms:created xsi:type="dcterms:W3CDTF">2025-04-26T19:54:00Z</dcterms:created>
  <dcterms:modified xsi:type="dcterms:W3CDTF">2025-09-19T13:04:07Z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2052-12.1.0.22529</vt:lpwstr>
  </property>
</Properties>
</file>