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1.疗效评价：本例患者通过应用依拉环素实现临床意义上的病原学清除，成功转出ICU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2.局限性：未持续送检病原学、无依拉环素药敏数据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3.结论：强化病原学筛查，积极调整抗生素有助于改善患者预后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1例重症坏死性胰腺炎诊治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1.独特性：重症坏死性胰腺炎、复杂性腹腔感染、肺部感染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例患者罹患重症坏死性胰腺炎伴复杂性腹腔感染，痰液及腹腔引流检出CRAB。经美罗培南联合多黏菌素抗感染治疗，效果欠佳，进展为脓毒性休克。调整为依拉环素后，感染得以有效控制，呼吸、循环功能恢复，遂成功撤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1.人口学信息：性别男、51岁、职工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2.主诉：主诉:腹痛、腹胀17+天,便血1-天于2025年05月17日入院。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3.既往史：既往史:血脂升高1+年,曾服药(不详)。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家族史无特殊,吸烟10+年,每天20支,已戒烟20年,饮酒25+年,每日约150g白酒。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1.T:36.5℃,P:151次/分,R:31次/分,BP:102/50mmHg,氧饱和度96%;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2.双肺呼吸音粗,双下肺闻及散在湿啰音;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3.腹部膨隆,腹部张力高,有明显压痛;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4.四肢活动无障碍,肢端温暖,轻度水肿。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CT提示肺部感染、消化道出血、急性重症胰腺炎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1.初步诊断：急性重症胰腺炎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急性呼吸窘迫综合征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脓毒血症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升结肠穿孔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2.诊断依据：腹腔引流液培养大肠埃希菌、屎肠球菌、鲍曼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1.药物：5月22日美罗培南0.5gq8h+万古霉素0.5gq6h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6月10日替加环素50mgq12h+多粘菌素B50万Uq8h+左氧氟沙星0.5gqd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6月20日多粘菌素B50万Uq8h+4.5gq12h舒巴坦钠+ 左氧氟沙星0.5gqd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6月24日依拉环素50mgq12h+舒巴坦钠4.5gq12h+ 磺胺甲恶唑5gq12h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2.手术：5月18日胰腺部分切除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3.微生物/病理结果：腹腔引流液培养大肠埃希菌、屎肠球菌、鲍曼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4.方案调整：因抗感染治疗效果不佳，升阶梯调整抗生素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5.指标追踪：见图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2025-09-19T13:13:17Z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