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1.疗效评价：耐受性可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2.局限性：治疗费用高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3.结论：依拉环素在抗感染过程中疗效可靠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总体耐受性可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肝肾毒性不大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化疗后合并重症感染治疗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1.独特性：化疗后合并严重肺部感染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2.背景：患者化疗后，粒缺时间长，合并严重肺部感染16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1.人口学信息：16岁，男，学生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2.主诉：间断发热1月余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3.既往史：无特殊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体温38.9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肺部感染病灶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1.初步诊断：脓毒性休克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2.诊断依据：骨髓检查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3.鉴别诊断：诊断明确，无需鉴别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1.药物：多粘菌素耐受性差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4.方案调整：更改为依拉环素治疗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5.指标追踪：炎症指标持续升高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39</cp:revision>
  <dcterms:created xsi:type="dcterms:W3CDTF">2025-04-26T19:54:00Z</dcterms:created>
  <dcterms:modified xsi:type="dcterms:W3CDTF">2025-10-10T14:50:43Z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2052-12.1.0.22529</vt:lpwstr>
  </property>
</Properties>
</file>