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1.疗效评价：症状减轻，无明显不良反应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2.局限性：未检测出明确病原体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3.结论：粒缺伴发热病人，反复检查未发现明确病原菌情况下可经验性广覆盖抗生素控制感染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一例粒缺伴发热病人的治疗病例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1.独特性：化疗后骨髓抑制期出现持续发热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2.背景：广覆盖抗感染后，患者仍反复发热，替加环素不耐受，出现严重胃肠道反应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1.人口学信息：李某某，女性，48岁，籍贯河南省洛阳市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2.主诉：发现贫血4年，诊断急性髓系白血病4月余，再治疗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3.既往史：平素身体良好，否认高血压，糖尿病，肾病，脑血管病史，否认结核等病史，既往乙肝病史，未治疗，2006年曾行剖宫产术，否认外伤史，有输血史无献血史，无预防接种史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生命体征：体温36.5度，脉搏100次/分，呼吸20次/分，血压89/50mmHg发育正常，营养中等，神志清晰，精神可，全身浅表淋巴结未触及肿大，头颅大小正常，颈部对称，活动无受限，胸壁正常，腹部外形对称，四肢无畸形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CT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810000" cy="2286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5273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1.初步诊断：1.急性髓系白血病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2.肺部感染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3.重度贫血，溶血性贫血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4.肝功能不全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5.二尖瓣反流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6.心包积液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7.肝囊肿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2.诊断依据：恶性血液病化疗后骨髓抑制，极度粒细胞缺乏，重症混合肺部感染，经验性抗感染治疗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3.鉴别诊断：替加环素不耐受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1.药物：替加环素50mg每天2次1天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依拉环素50mgQ12小时6天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
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3.微生物/病理结果：无药敏，经验性治疗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4.方案调整：替加环素不耐受，换用依拉环素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5.指标追踪：使用依拉环素以后体温明显好转，由40度降到36.2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44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39</cp:revision>
  <dcterms:created xsi:type="dcterms:W3CDTF">2025-04-26T19:54:00Z</dcterms:created>
  <dcterms:modified xsi:type="dcterms:W3CDTF">2025-10-10T13:13:56Z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2052-12.1.0.22529</vt:lpwstr>
  </property>
</Properties>
</file>