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4663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1.疗效评价：疗效：依拉环素方案后，PCT 从 1.17ng/ml 降至 0.70ng/ml，炎症趋稳，但未提及症状完全缓解及病原转阴，未达完全治愈。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安全性：无药物不良反应记录，患者耐受尚可。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2.局限性：无胸部影像学检查，无法评估肺病变及排斥反应影像表现。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缺乏 CRP 监测，仅靠 WBC、PCT 评估感染，指标单一。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未记录治疗后气促、咳嗽等症状变化，疗效评估不全面。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3.结论：肺移植术后合并排斥与混合感染的老年患者，需尽早病原学测序，结合过敏史个体化选药（如依拉环素），动态监测指标，可改善治疗效果。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泛耐药肺炎克雷伯菌感染合并多脏器疾病病例报告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1.独特性：老年双肺移植术后 4 年合并慢性排斥与细菌、真菌、病毒混合感染，且青霉素类、头孢类过敏，诊疗难度大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2.背景：74 岁男性双肺移植术后患者，因再发气促、发热入院，确诊慢性排斥与混合感染，经多轮抗感染调整（最终用依拉环素）后炎症趋稳，为移植后复杂并发症处理提供经验。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1.人口学信息：74 岁男性，无特殊职业，2025 年起长期居住海南省海口市，因肺移植术后并发症入院。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2.主诉：双肺移植术后 4 年余，2025-08-16 再发气促、发热（体温 37.9℃），伴咳嗽、咳白色粘液痰，偶见黄白色痰；此前 7 月住院抗感染时两次药物过敏，于 2025-08-21 入院。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3.既往史：慢性病：2025-07 确诊高血压病，无冠心病、肾病病史。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手术史：2020-08-29 行双肺移植术。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过敏史：青霉素类、头孢类药物过敏，无食物过敏史。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家族史：未提及遗传病、肿瘤病史。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生活方式：吸烟 50 余年（1 包 / 日），移植术后戒烟；偶少量饮酒。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711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 生命体征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T 36.8℃，P 78 次 / 分，R 25 次 / 分，BP 133/94mmHg。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 系统查体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头颈：神志清，气管居中，双侧颈部无肿大淋巴结。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胸腹：双侧胸廓对称、肋间隙增宽，呼吸稍促；双肺呼吸音稍粗，双下肺可闻及散在湿性啰音。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四肢：双下肢无水肿。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影像学检查：CT提示重症肺炎。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病原学检查：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2025-08-23 痰测序：缓症链球菌群（9828 序列数）、光滑念珠菌（301 序列数）、EB 病毒（573 序列数）等。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2025-09-15 检测：曲霉属（4061 序列数）、单纯疱疹病毒 1 型（24531 序列数）、EB 病毒（20482 序列数）等。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后续检出脑膜伊丽莎白菌，曲霉属、单纯疱疹病毒 1 型序列数波动。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1.初步诊断：① 双肺移植状态 ② 移植肺排斥反应（慢性） ③ 肺部感染 ④ 高血压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2.诊断依据：双肺移植状态：2020 年行双肺移植术，术后长期随访治疗，病史明确。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慢性移植肺排斥反应：移植术后 4 年，此前已确诊，需长期免疫抑制治疗。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肺部感染：发热、咳嗽咳痰，双下肺湿啰音，痰测序检出多种细菌、真菌、病毒。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高血压：2025-07 测血压 150-160/90-100mmHg，服药后入院血压 133/94mmHg。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3.鉴别诊断：排除肺结核：无潮热、盗汗、咯血，未检出结核分枝杆菌，排除。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排除肺纤维化急性加重：无纤维化急性加重影像学证据，病原学提示感染，排除。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排除特殊病原体感染：多次检测未检出分枝杆菌、支原体等，排除。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1978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5.指标追踪：日期	体温 (℃)	WBC(×10⁹/L)	PCT(ng/ml)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2025-08-16	37.9	-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2025-08-21	36.8	-	-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2025-08-29	-	11.14	0.10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2025-09-01	-	12.66	0.08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2025-09-03	-	16.20	0.08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2025-09-05	-	16.65	0.08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2025-09-11	-	11.90	0.12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2025-09-15	-	4.11	1.29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2025-09-17	-	5.13	0.37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2025-09-18	-	5.52	0.69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2025-09-19	-	5.36	1.00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2025-09-20	-	5.41	1.06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2025-09-21	-	6.89	0.70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2025-09-22	-	10.01	0.73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2025-09-23	-	9.41	1.17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2025-09-24	-	16.15	1.03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2025-09-25	-	14.17	0.91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2025-09-26	-	14.08	0.70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77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2025-10-10T15:22:53Z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